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63" r:id="rId2"/>
    <p:sldId id="280" r:id="rId3"/>
    <p:sldId id="264" r:id="rId4"/>
    <p:sldId id="270" r:id="rId5"/>
    <p:sldId id="271" r:id="rId6"/>
    <p:sldId id="265" r:id="rId7"/>
    <p:sldId id="266" r:id="rId8"/>
    <p:sldId id="267" r:id="rId9"/>
    <p:sldId id="268" r:id="rId10"/>
    <p:sldId id="269" r:id="rId11"/>
    <p:sldId id="286" r:id="rId12"/>
    <p:sldId id="279" r:id="rId13"/>
    <p:sldId id="304" r:id="rId14"/>
    <p:sldId id="272" r:id="rId15"/>
    <p:sldId id="273" r:id="rId16"/>
    <p:sldId id="274" r:id="rId17"/>
    <p:sldId id="275" r:id="rId18"/>
    <p:sldId id="276" r:id="rId19"/>
    <p:sldId id="287" r:id="rId20"/>
    <p:sldId id="288" r:id="rId21"/>
    <p:sldId id="289" r:id="rId22"/>
    <p:sldId id="277" r:id="rId23"/>
    <p:sldId id="295" r:id="rId24"/>
    <p:sldId id="290" r:id="rId25"/>
    <p:sldId id="296" r:id="rId26"/>
    <p:sldId id="297" r:id="rId27"/>
    <p:sldId id="294" r:id="rId28"/>
    <p:sldId id="293" r:id="rId29"/>
    <p:sldId id="298" r:id="rId30"/>
    <p:sldId id="299" r:id="rId31"/>
    <p:sldId id="291" r:id="rId32"/>
    <p:sldId id="292" r:id="rId33"/>
    <p:sldId id="303" r:id="rId34"/>
    <p:sldId id="301" r:id="rId35"/>
    <p:sldId id="302" r:id="rId36"/>
    <p:sldId id="282" r:id="rId37"/>
    <p:sldId id="285" r:id="rId38"/>
    <p:sldId id="284" r:id="rId39"/>
    <p:sldId id="283" r:id="rId40"/>
    <p:sldId id="300" r:id="rId41"/>
    <p:sldId id="305" r:id="rId42"/>
    <p:sldId id="259" r:id="rId43"/>
    <p:sldId id="257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E8085-6E47-664B-83EC-E880485AB94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313EC-0214-5F42-8F37-85440C34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1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C7E2B-C165-2B49-BF9C-317EF26F9D26}" type="slidenum">
              <a:rPr lang="en-US"/>
              <a:pPr/>
              <a:t>1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23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30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0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7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4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3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1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1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5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3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13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6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microsoft.com/office/2007/relationships/hdphoto" Target="../media/hdphoto4.wdp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2723" y="-176056"/>
            <a:ext cx="10860321" cy="723844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60222" y="1402530"/>
            <a:ext cx="5192889" cy="636017"/>
          </a:xfrm>
          <a:prstGeom prst="rect">
            <a:avLst/>
          </a:prstGeom>
          <a:solidFill>
            <a:schemeClr val="accent3">
              <a:lumMod val="40000"/>
              <a:lumOff val="60000"/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Collection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Closure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 smtClean="0"/>
              <a:t>5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15, 2016</a:t>
            </a:r>
            <a:endParaRPr lang="en-US" sz="32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The Right Priority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71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325" y="-1"/>
            <a:ext cx="12462590" cy="701020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CS106B Contest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83892" y="1025723"/>
            <a:ext cx="7657146" cy="5409471"/>
          </a:xfrm>
          <a:prstGeom prst="roundRect">
            <a:avLst>
              <a:gd name="adj" fmla="val 3573"/>
            </a:avLst>
          </a:prstGeom>
          <a:solidFill>
            <a:schemeClr val="accent1">
              <a:lumMod val="20000"/>
              <a:lumOff val="80000"/>
              <a:alpha val="8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51494" y="1416475"/>
            <a:ext cx="1543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Rules…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 rot="20109070">
            <a:off x="886804" y="3834252"/>
            <a:ext cx="745423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web.stanford.edu</a:t>
            </a:r>
            <a:r>
              <a:rPr lang="en-US" sz="2400" dirty="0"/>
              <a:t>/class/</a:t>
            </a:r>
            <a:r>
              <a:rPr lang="en-US" sz="2400" dirty="0" smtClean="0"/>
              <a:t>cs106b/</a:t>
            </a:r>
            <a:r>
              <a:rPr lang="en-US" sz="2400" dirty="0" err="1"/>
              <a:t>assn</a:t>
            </a:r>
            <a:r>
              <a:rPr lang="en-US" sz="2400" dirty="0"/>
              <a:t>/</a:t>
            </a:r>
            <a:r>
              <a:rPr lang="en-US" sz="2400" dirty="0" err="1"/>
              <a:t>contest.html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475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Socrative.com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7232" y="5352146"/>
            <a:ext cx="44122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Room: ACRFU4PQ3 </a:t>
            </a:r>
            <a:endParaRPr lang="en-US" sz="4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63721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1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5437" y="1721158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51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5654" y="1016019"/>
            <a:ext cx="528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You are ready for </a:t>
            </a:r>
            <a:r>
              <a:rPr lang="en-US" sz="3200" dirty="0" err="1" smtClean="0">
                <a:latin typeface="Chalkboard"/>
                <a:cs typeface="Chalkboard"/>
              </a:rPr>
              <a:t>Assn</a:t>
            </a:r>
            <a:r>
              <a:rPr lang="en-US" sz="3200" dirty="0" smtClean="0">
                <a:latin typeface="Chalkboard"/>
                <a:cs typeface="Chalkboard"/>
              </a:rPr>
              <a:t> 2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654" y="1763949"/>
            <a:ext cx="551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59969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3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13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015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700,000 deaths a year from fake malaria and tuberculosis drugs [1]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699" y="6429100"/>
            <a:ext cx="7443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http://</a:t>
            </a:r>
            <a:r>
              <a:rPr lang="en-US" sz="1200" dirty="0" err="1"/>
              <a:t>www.un.org</a:t>
            </a:r>
            <a:r>
              <a:rPr lang="en-US" sz="1200" dirty="0"/>
              <a:t>/</a:t>
            </a:r>
            <a:r>
              <a:rPr lang="en-US" sz="1200" dirty="0" err="1"/>
              <a:t>africarenewal</a:t>
            </a:r>
            <a:r>
              <a:rPr lang="en-US" sz="1200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3089905"/>
            <a:ext cx="3712313" cy="1091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3954695"/>
            <a:ext cx="3712313" cy="1091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4819486"/>
            <a:ext cx="3712313" cy="1091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2225115"/>
            <a:ext cx="3712313" cy="1091217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5483729" y="2188667"/>
            <a:ext cx="464281" cy="3722036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70821" y="3674236"/>
            <a:ext cx="212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Equivalent of this many crashes per day</a:t>
            </a:r>
            <a:endParaRPr lang="en-US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Fake Medicine is a Problem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6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Real Life Challenge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931" y="4575087"/>
            <a:ext cx="2928081" cy="19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2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948" y="-175642"/>
            <a:ext cx="10589977" cy="703364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 Pedigree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172" y="1409466"/>
            <a:ext cx="4978400" cy="497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74818" y="5575353"/>
            <a:ext cx="277499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Bright Simons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616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136" y="0"/>
            <a:ext cx="10317825" cy="6858000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No Class Monday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229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Mpedigree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Datastructure</a:t>
            </a:r>
            <a:r>
              <a:rPr lang="en-US" sz="3200" dirty="0" smtClean="0">
                <a:solidFill>
                  <a:schemeClr val="tx1"/>
                </a:solidFill>
              </a:rPr>
              <a:t> (aka ADT)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7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</a:t>
            </a:r>
            <a:r>
              <a:rPr lang="en-US" sz="4600" dirty="0" err="1" smtClean="0">
                <a:latin typeface="Calibri"/>
                <a:cs typeface="Calibri"/>
              </a:rPr>
              <a:t>Datastructure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479" y="5448741"/>
            <a:ext cx="1136723" cy="1136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8984" y="1686672"/>
            <a:ext cx="2881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A. Vector&lt;</a:t>
            </a:r>
            <a:r>
              <a:rPr lang="en-US" sz="3600" dirty="0" err="1" smtClean="0">
                <a:solidFill>
                  <a:schemeClr val="bg1"/>
                </a:solidFill>
              </a:rPr>
              <a:t>int</a:t>
            </a:r>
            <a:r>
              <a:rPr lang="en-US" sz="3600" dirty="0" smtClean="0">
                <a:solidFill>
                  <a:schemeClr val="bg1"/>
                </a:solidFill>
              </a:rPr>
              <a:t>&gt;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8984" y="2673232"/>
            <a:ext cx="221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</a:t>
            </a:r>
            <a:r>
              <a:rPr lang="en-US" sz="3600" dirty="0" smtClean="0">
                <a:solidFill>
                  <a:schemeClr val="bg1"/>
                </a:solidFill>
              </a:rPr>
              <a:t>. Set&lt;</a:t>
            </a:r>
            <a:r>
              <a:rPr lang="en-US" sz="3600" dirty="0" err="1" smtClean="0">
                <a:solidFill>
                  <a:schemeClr val="bg1"/>
                </a:solidFill>
              </a:rPr>
              <a:t>int</a:t>
            </a:r>
            <a:r>
              <a:rPr lang="en-US" sz="3600" dirty="0" smtClean="0">
                <a:solidFill>
                  <a:schemeClr val="bg1"/>
                </a:solidFill>
              </a:rPr>
              <a:t>&gt;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8984" y="3659792"/>
            <a:ext cx="3754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C. Map&lt;</a:t>
            </a:r>
            <a:r>
              <a:rPr lang="en-US" sz="3600" dirty="0" err="1" smtClean="0">
                <a:solidFill>
                  <a:schemeClr val="bg1"/>
                </a:solidFill>
              </a:rPr>
              <a:t>int</a:t>
            </a:r>
            <a:r>
              <a:rPr lang="en-US" sz="3600" dirty="0" smtClean="0">
                <a:solidFill>
                  <a:schemeClr val="bg1"/>
                </a:solidFill>
              </a:rPr>
              <a:t>, string&gt;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8984" y="4646353"/>
            <a:ext cx="2645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</a:t>
            </a:r>
            <a:r>
              <a:rPr lang="en-US" sz="3600" dirty="0" smtClean="0">
                <a:solidFill>
                  <a:schemeClr val="bg1"/>
                </a:solidFill>
              </a:rPr>
              <a:t>. Stack&lt;</a:t>
            </a:r>
            <a:r>
              <a:rPr lang="en-US" sz="3600" dirty="0" err="1" smtClean="0">
                <a:solidFill>
                  <a:schemeClr val="bg1"/>
                </a:solidFill>
              </a:rPr>
              <a:t>int</a:t>
            </a:r>
            <a:r>
              <a:rPr lang="en-US" sz="3600" dirty="0" smtClean="0">
                <a:solidFill>
                  <a:schemeClr val="bg1"/>
                </a:solidFill>
              </a:rPr>
              <a:t>&gt; 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Solution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37" y="2409515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0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30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24301"/>
          <a:stretch/>
        </p:blipFill>
        <p:spPr>
          <a:xfrm>
            <a:off x="1212210" y="4070833"/>
            <a:ext cx="6505222" cy="23479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7852" y="3493553"/>
            <a:ext cx="44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halkboard"/>
                <a:cs typeface="Chalkboard"/>
              </a:rPr>
              <a:t>0</a:t>
            </a:r>
            <a:endParaRPr lang="en-US" sz="36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4431" y="4820780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136532" y="3453467"/>
            <a:ext cx="356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3942" y="478973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1119" y="4801025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355973" y="3453857"/>
            <a:ext cx="44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/>
                <a:cs typeface="Chalkboard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0075" y="4812314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548" y="3453467"/>
            <a:ext cx="44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/>
                <a:cs typeface="Chalkboard"/>
              </a:rPr>
              <a:t>3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34103" t="30216" r="24607" b="32554"/>
          <a:stretch/>
        </p:blipFill>
        <p:spPr>
          <a:xfrm rot="10800000">
            <a:off x="5715039" y="3248480"/>
            <a:ext cx="668616" cy="1100282"/>
          </a:xfrm>
          <a:prstGeom prst="rect">
            <a:avLst/>
          </a:prstGeom>
        </p:spPr>
      </p:pic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Vectors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914400" y="98549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dirty="0" smtClean="0"/>
              <a:t>Can grow to any size you need.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Supports random access.</a:t>
            </a:r>
          </a:p>
          <a:p>
            <a:pPr marL="0" indent="0">
              <a:buFont typeface="Arial"/>
              <a:buNone/>
              <a:defRPr/>
            </a:pPr>
            <a:endParaRPr lang="en-US" dirty="0" smtClean="0"/>
          </a:p>
          <a:p>
            <a:pPr lvl="1">
              <a:defRPr/>
            </a:pPr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568037" y="5143212"/>
            <a:ext cx="4251475" cy="83809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2990798" y="5560556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841252" y="5560556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4691706" y="5560556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rot="5400000">
            <a:off x="5542160" y="5560556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513175" y="426817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N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13175" y="426817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12" name="Group 52"/>
          <p:cNvGrpSpPr/>
          <p:nvPr/>
        </p:nvGrpSpPr>
        <p:grpSpPr>
          <a:xfrm>
            <a:off x="6434280" y="4240802"/>
            <a:ext cx="1097280" cy="1183367"/>
            <a:chOff x="6312505" y="1155095"/>
            <a:chExt cx="1097280" cy="1183367"/>
          </a:xfrm>
        </p:grpSpPr>
        <p:sp>
          <p:nvSpPr>
            <p:cNvPr id="13" name="Right Triangle 12"/>
            <p:cNvSpPr/>
            <p:nvPr/>
          </p:nvSpPr>
          <p:spPr bwMode="auto">
            <a:xfrm rot="2700000">
              <a:off x="6775805" y="2155582"/>
              <a:ext cx="182880" cy="182880"/>
            </a:xfrm>
            <a:prstGeom prst="rtTriangl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4" name="Arc 13"/>
            <p:cNvSpPr/>
            <p:nvPr/>
          </p:nvSpPr>
          <p:spPr bwMode="auto">
            <a:xfrm rot="5400000">
              <a:off x="6313835" y="1153765"/>
              <a:ext cx="1094620" cy="1097280"/>
            </a:xfrm>
            <a:prstGeom prst="arc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989460" y="4405297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 New"/>
                <a:cs typeface="Courier New"/>
              </a:rPr>
              <a:t>push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16" name="Right Triangle 15"/>
          <p:cNvSpPr/>
          <p:nvPr/>
        </p:nvSpPr>
        <p:spPr bwMode="auto">
          <a:xfrm rot="18900000">
            <a:off x="7418590" y="6212273"/>
            <a:ext cx="182880" cy="182880"/>
          </a:xfrm>
          <a:prstGeom prst="rtTriangl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7" name="Arc 16"/>
          <p:cNvSpPr/>
          <p:nvPr/>
        </p:nvSpPr>
        <p:spPr bwMode="auto">
          <a:xfrm>
            <a:off x="6229870" y="5749078"/>
            <a:ext cx="1282853" cy="1097280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7365" y="630328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 New"/>
                <a:cs typeface="Courier New"/>
              </a:rPr>
              <a:t>pop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13175" y="426817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D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914400" y="96602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dirty="0" smtClean="0"/>
              <a:t>Last in, First Out (so rude)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Slightly faster than vector.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Great style.</a:t>
            </a:r>
          </a:p>
          <a:p>
            <a:pPr marL="0" indent="0">
              <a:lnSpc>
                <a:spcPct val="130000"/>
              </a:lnSpc>
              <a:buFont typeface="Arial"/>
              <a:buNone/>
              <a:defRPr/>
            </a:pPr>
            <a:endParaRPr lang="en-US" dirty="0" smtClean="0"/>
          </a:p>
          <a:p>
            <a:pPr lvl="1">
              <a:lnSpc>
                <a:spcPct val="130000"/>
              </a:lnSpc>
              <a:defRPr/>
            </a:pPr>
            <a:endParaRPr lang="en-US" sz="3200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56407 0.1382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47674 0.138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37882 0.1363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882 0.13635 L -0.14549 0.13635 " pathEditMode="relative" ptsTypes="AA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C -0.09792 0.14005 -0.05157 0.1426 -0.02778 0.16274 C -0.004 0.18264 -0.00608 0.24213 -0.00157 0.25811 " pathEditMode="relative" rAng="0" ptsTypes="aaA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74 0.1382 L -0.14948 0.1363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0" presetClass="pat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C -0.09792 0.14005 -0.05157 0.1426 -0.02778 0.16274 C -0.004 0.18264 -0.00608 0.24213 -0.00157 0.25811 " pathEditMode="relative" rAng="0" ptsTypes="aaA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406 0.1382 L -0.14444 0.1375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0" presetClass="pat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C -0.09792 0.14005 -0.05157 0.1426 -0.02778 0.16274 C -0.004 0.18264 -0.00608 0.24213 -0.00157 0.25811 " pathEditMode="relative" rAng="0" ptsTypes="aaA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9" grpId="3"/>
      <p:bldP spid="9" grpId="4"/>
      <p:bldP spid="9" grpId="5"/>
      <p:bldP spid="10" grpId="0"/>
      <p:bldP spid="10" grpId="1"/>
      <p:bldP spid="10" grpId="2"/>
      <p:bldP spid="10" grpId="3"/>
      <p:bldP spid="10" grpId="4"/>
      <p:bldP spid="10" grpId="5"/>
      <p:bldP spid="19" grpId="0"/>
      <p:bldP spid="19" grpId="1"/>
      <p:bldP spid="19" grpId="2"/>
      <p:bldP spid="19" grpId="3"/>
      <p:bldP spid="19" grpId="4"/>
      <p:bldP spid="19" grpId="5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446262" y="4656770"/>
            <a:ext cx="4251475" cy="83809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2869023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719477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4569931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rot="5400000">
            <a:off x="5420385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616370" y="378536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N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6370" y="378536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D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13" name="Group 57"/>
          <p:cNvGrpSpPr/>
          <p:nvPr/>
        </p:nvGrpSpPr>
        <p:grpSpPr>
          <a:xfrm>
            <a:off x="6316135" y="3774468"/>
            <a:ext cx="1097280" cy="1183367"/>
            <a:chOff x="6312505" y="1155095"/>
            <a:chExt cx="1097280" cy="1183367"/>
          </a:xfrm>
        </p:grpSpPr>
        <p:sp>
          <p:nvSpPr>
            <p:cNvPr id="14" name="Right Triangle 13"/>
            <p:cNvSpPr/>
            <p:nvPr/>
          </p:nvSpPr>
          <p:spPr bwMode="auto">
            <a:xfrm rot="2700000">
              <a:off x="6775805" y="2155582"/>
              <a:ext cx="182880" cy="182880"/>
            </a:xfrm>
            <a:prstGeom prst="rtTriangl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5" name="Arc 14"/>
            <p:cNvSpPr/>
            <p:nvPr/>
          </p:nvSpPr>
          <p:spPr bwMode="auto">
            <a:xfrm rot="5400000">
              <a:off x="6313835" y="1153765"/>
              <a:ext cx="1094620" cy="1097280"/>
            </a:xfrm>
            <a:prstGeom prst="arc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738269" y="3938963"/>
            <a:ext cx="135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ourier New"/>
                <a:cs typeface="Courier New"/>
              </a:rPr>
              <a:t>enqueue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17" name="Arc 16"/>
          <p:cNvSpPr/>
          <p:nvPr/>
        </p:nvSpPr>
        <p:spPr bwMode="auto">
          <a:xfrm flipH="1">
            <a:off x="1808240" y="5272070"/>
            <a:ext cx="1282853" cy="1097280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Right Triangle 17"/>
          <p:cNvSpPr/>
          <p:nvPr/>
        </p:nvSpPr>
        <p:spPr bwMode="auto">
          <a:xfrm rot="18900000">
            <a:off x="1713641" y="5703543"/>
            <a:ext cx="182880" cy="182880"/>
          </a:xfrm>
          <a:prstGeom prst="rtTriangl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0905" y="5827485"/>
            <a:ext cx="135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ourier New"/>
                <a:cs typeface="Courier New"/>
              </a:rPr>
              <a:t>dequeue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6370" y="378536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Queue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914400" y="96877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dirty="0" smtClean="0"/>
              <a:t>First in, First Out (very fair)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Slightly faster than vector.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Great style.</a:t>
            </a:r>
          </a:p>
          <a:p>
            <a:pPr marL="0" indent="0">
              <a:lnSpc>
                <a:spcPct val="130000"/>
              </a:lnSpc>
              <a:buFont typeface="Arial"/>
              <a:buNone/>
              <a:defRPr/>
            </a:pPr>
            <a:endParaRPr lang="en-US" dirty="0" smtClean="0"/>
          </a:p>
          <a:p>
            <a:pPr lvl="1">
              <a:lnSpc>
                <a:spcPct val="130000"/>
              </a:lnSpc>
              <a:defRPr/>
            </a:pPr>
            <a:endParaRPr lang="en-US" sz="3200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7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58924 0.1382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4967 0.138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40278 0.1382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24 0.1382 C -0.65521 0.14422 -0.72118 0.15047 -0.75868 0.17338 C -0.79618 0.1963 -0.80504 0.25857 -0.81424 0.2757 " pathEditMode="relative" ptsTypes="aaA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7 0.1382 L -0.59063 0.1382 " pathEditMode="relative" ptsTypes="AA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879 0.1382 L -0.49671 0.1382 " pathEditMode="relative" ptsTypes="AA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24 0.1382 C -0.65521 0.14422 -0.72118 0.15047 -0.75868 0.17338 C -0.79618 0.1963 -0.80504 0.25857 -0.81424 0.2757 " pathEditMode="relative" ptsTypes="aaA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7 0.1382 L -0.58854 0.1386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9" grpId="3"/>
      <p:bldP spid="10" grpId="0"/>
      <p:bldP spid="10" grpId="1"/>
      <p:bldP spid="10" grpId="2"/>
      <p:bldP spid="10" grpId="3"/>
      <p:bldP spid="10" grpId="4"/>
      <p:bldP spid="20" grpId="0"/>
      <p:bldP spid="20" grpId="1"/>
      <p:bldP spid="20" grpId="2"/>
      <p:bldP spid="20" grpId="3"/>
      <p:bldP spid="20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9" name="Group 4"/>
          <p:cNvGrpSpPr>
            <a:grpSpLocks/>
          </p:cNvGrpSpPr>
          <p:nvPr/>
        </p:nvGrpSpPr>
        <p:grpSpPr bwMode="auto">
          <a:xfrm>
            <a:off x="457200" y="3792725"/>
            <a:ext cx="7848600" cy="2674938"/>
            <a:chOff x="288" y="2496"/>
            <a:chExt cx="4944" cy="1685"/>
          </a:xfrm>
        </p:grpSpPr>
        <p:sp>
          <p:nvSpPr>
            <p:cNvPr id="256005" name="Line 5"/>
            <p:cNvSpPr>
              <a:spLocks noChangeShapeType="1"/>
            </p:cNvSpPr>
            <p:nvPr/>
          </p:nvSpPr>
          <p:spPr bwMode="auto">
            <a:xfrm>
              <a:off x="28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6" name="Text Box 6"/>
            <p:cNvSpPr txBox="1">
              <a:spLocks noChangeArrowheads="1"/>
            </p:cNvSpPr>
            <p:nvPr/>
          </p:nvSpPr>
          <p:spPr bwMode="auto">
            <a:xfrm>
              <a:off x="478" y="2880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set.contains("to")</a:t>
              </a:r>
            </a:p>
          </p:txBody>
        </p:sp>
        <p:sp>
          <p:nvSpPr>
            <p:cNvPr id="256007" name="Line 7"/>
            <p:cNvSpPr>
              <a:spLocks noChangeShapeType="1"/>
            </p:cNvSpPr>
            <p:nvPr/>
          </p:nvSpPr>
          <p:spPr bwMode="auto">
            <a:xfrm>
              <a:off x="4320" y="3191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8" name="Text Box 8"/>
            <p:cNvSpPr txBox="1">
              <a:spLocks noChangeArrowheads="1"/>
            </p:cNvSpPr>
            <p:nvPr/>
          </p:nvSpPr>
          <p:spPr bwMode="auto">
            <a:xfrm>
              <a:off x="4562" y="2919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true</a:t>
              </a:r>
            </a:p>
          </p:txBody>
        </p:sp>
        <p:grpSp>
          <p:nvGrpSpPr>
            <p:cNvPr id="9224" name="Group 9"/>
            <p:cNvGrpSpPr>
              <a:grpSpLocks/>
            </p:cNvGrpSpPr>
            <p:nvPr/>
          </p:nvGrpSpPr>
          <p:grpSpPr bwMode="auto">
            <a:xfrm>
              <a:off x="2112" y="2496"/>
              <a:ext cx="2112" cy="1685"/>
              <a:chOff x="2112" y="2496"/>
              <a:chExt cx="2112" cy="1685"/>
            </a:xfrm>
          </p:grpSpPr>
          <p:sp>
            <p:nvSpPr>
              <p:cNvPr id="256010" name="Text Box 10"/>
              <p:cNvSpPr txBox="1">
                <a:spLocks noChangeArrowheads="1"/>
              </p:cNvSpPr>
              <p:nvPr/>
            </p:nvSpPr>
            <p:spPr bwMode="auto">
              <a:xfrm>
                <a:off x="3040" y="3950"/>
                <a:ext cx="2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latin typeface="Calibri" charset="0"/>
                    <a:cs typeface="+mn-cs"/>
                  </a:rPr>
                  <a:t>set</a:t>
                </a:r>
              </a:p>
            </p:txBody>
          </p:sp>
          <p:sp>
            <p:nvSpPr>
              <p:cNvPr id="256011" name="Oval 11"/>
              <p:cNvSpPr>
                <a:spLocks noChangeArrowheads="1"/>
              </p:cNvSpPr>
              <p:nvPr/>
            </p:nvSpPr>
            <p:spPr bwMode="auto">
              <a:xfrm>
                <a:off x="2112" y="2496"/>
                <a:ext cx="2112" cy="1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Consolas" charset="0"/>
                  <a:cs typeface="+mn-cs"/>
                </a:endParaRPr>
              </a:p>
            </p:txBody>
          </p:sp>
          <p:grpSp>
            <p:nvGrpSpPr>
              <p:cNvPr id="9229" name="Group 12"/>
              <p:cNvGrpSpPr>
                <a:grpSpLocks/>
              </p:cNvGrpSpPr>
              <p:nvPr/>
            </p:nvGrpSpPr>
            <p:grpSpPr bwMode="auto">
              <a:xfrm>
                <a:off x="2264" y="2605"/>
                <a:ext cx="1864" cy="1169"/>
                <a:chOff x="2264" y="2125"/>
                <a:chExt cx="1864" cy="1169"/>
              </a:xfrm>
            </p:grpSpPr>
            <p:sp>
              <p:nvSpPr>
                <p:cNvPr id="25601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801" y="212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"the"</a:t>
                  </a:r>
                </a:p>
              </p:txBody>
            </p:sp>
            <p:sp>
              <p:nvSpPr>
                <p:cNvPr id="25601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504" y="2199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"of"</a:t>
                  </a:r>
                </a:p>
              </p:txBody>
            </p:sp>
            <p:sp>
              <p:nvSpPr>
                <p:cNvPr id="2560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442" y="2496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"from"</a:t>
                  </a:r>
                </a:p>
              </p:txBody>
            </p:sp>
            <p:sp>
              <p:nvSpPr>
                <p:cNvPr id="25601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080" y="234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>
                      <a:solidFill>
                        <a:schemeClr val="accent2"/>
                      </a:solidFill>
                      <a:latin typeface="Consolas" charset="0"/>
                      <a:cs typeface="+mn-cs"/>
                    </a:rPr>
                    <a:t>"to"</a:t>
                  </a:r>
                </a:p>
              </p:txBody>
            </p:sp>
            <p:sp>
              <p:nvSpPr>
                <p:cNvPr id="25601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097" y="2688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"she"</a:t>
                  </a:r>
                </a:p>
              </p:txBody>
            </p:sp>
            <p:sp>
              <p:nvSpPr>
                <p:cNvPr id="2560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617" y="277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"you"</a:t>
                  </a:r>
                </a:p>
              </p:txBody>
            </p:sp>
            <p:sp>
              <p:nvSpPr>
                <p:cNvPr id="25601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299" y="3024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"him"</a:t>
                  </a:r>
                </a:p>
              </p:txBody>
            </p:sp>
            <p:sp>
              <p:nvSpPr>
                <p:cNvPr id="25602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71" y="3063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"why"</a:t>
                  </a:r>
                </a:p>
              </p:txBody>
            </p:sp>
            <p:sp>
              <p:nvSpPr>
                <p:cNvPr id="2560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562" y="282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"in"</a:t>
                  </a:r>
                </a:p>
              </p:txBody>
            </p:sp>
            <p:sp>
              <p:nvSpPr>
                <p:cNvPr id="25602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500" y="2487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"down"</a:t>
                  </a:r>
                </a:p>
              </p:txBody>
            </p:sp>
            <p:sp>
              <p:nvSpPr>
                <p:cNvPr id="25602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264" y="2640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"by"</a:t>
                  </a:r>
                </a:p>
              </p:txBody>
            </p:sp>
            <p:sp>
              <p:nvSpPr>
                <p:cNvPr id="25602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60" y="2247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"if"</a:t>
                  </a:r>
                </a:p>
              </p:txBody>
            </p:sp>
          </p:grpSp>
        </p:grpSp>
        <p:sp>
          <p:nvSpPr>
            <p:cNvPr id="256025" name="Text Box 25"/>
            <p:cNvSpPr txBox="1">
              <a:spLocks noChangeArrowheads="1"/>
            </p:cNvSpPr>
            <p:nvPr/>
          </p:nvSpPr>
          <p:spPr bwMode="auto">
            <a:xfrm>
              <a:off x="478" y="3216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set.contains("be")</a:t>
              </a:r>
            </a:p>
          </p:txBody>
        </p:sp>
        <p:sp>
          <p:nvSpPr>
            <p:cNvPr id="256026" name="Text Box 26"/>
            <p:cNvSpPr txBox="1">
              <a:spLocks noChangeArrowheads="1"/>
            </p:cNvSpPr>
            <p:nvPr/>
          </p:nvSpPr>
          <p:spPr bwMode="auto">
            <a:xfrm>
              <a:off x="4529" y="3216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false</a:t>
              </a:r>
            </a:p>
          </p:txBody>
        </p:sp>
      </p:grp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914400" y="97645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dirty="0" smtClean="0"/>
              <a:t>Stores unique elements.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Put, contains and get are all incredibly fast.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No random access.</a:t>
            </a:r>
          </a:p>
          <a:p>
            <a:pPr marL="0" indent="0">
              <a:lnSpc>
                <a:spcPct val="130000"/>
              </a:lnSpc>
              <a:buFont typeface="Arial"/>
              <a:buNone/>
              <a:defRPr/>
            </a:pPr>
            <a:endParaRPr lang="en-US" dirty="0" smtClean="0"/>
          </a:p>
          <a:p>
            <a:pPr lvl="1">
              <a:lnSpc>
                <a:spcPct val="130000"/>
              </a:lnSpc>
              <a:defRPr/>
            </a:pPr>
            <a:endParaRPr lang="en-US" sz="3200" dirty="0" smtClean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044520" y="3299912"/>
            <a:ext cx="2789343" cy="3252431"/>
          </a:xfrm>
          <a:custGeom>
            <a:avLst/>
            <a:gdLst>
              <a:gd name="connsiteX0" fmla="*/ 1958475 w 2789343"/>
              <a:gd name="connsiteY0" fmla="*/ 166182 h 3252431"/>
              <a:gd name="connsiteX1" fmla="*/ 1934736 w 2789343"/>
              <a:gd name="connsiteY1" fmla="*/ 106831 h 3252431"/>
              <a:gd name="connsiteX2" fmla="*/ 1863518 w 2789343"/>
              <a:gd name="connsiteY2" fmla="*/ 83091 h 3252431"/>
              <a:gd name="connsiteX3" fmla="*/ 1827910 w 2789343"/>
              <a:gd name="connsiteY3" fmla="*/ 71221 h 3252431"/>
              <a:gd name="connsiteX4" fmla="*/ 1756692 w 2789343"/>
              <a:gd name="connsiteY4" fmla="*/ 47480 h 3252431"/>
              <a:gd name="connsiteX5" fmla="*/ 1721084 w 2789343"/>
              <a:gd name="connsiteY5" fmla="*/ 35610 h 3252431"/>
              <a:gd name="connsiteX6" fmla="*/ 1614258 w 2789343"/>
              <a:gd name="connsiteY6" fmla="*/ 11870 h 3252431"/>
              <a:gd name="connsiteX7" fmla="*/ 1507432 w 2789343"/>
              <a:gd name="connsiteY7" fmla="*/ 0 h 3252431"/>
              <a:gd name="connsiteX8" fmla="*/ 1234432 w 2789343"/>
              <a:gd name="connsiteY8" fmla="*/ 11870 h 3252431"/>
              <a:gd name="connsiteX9" fmla="*/ 1151346 w 2789343"/>
              <a:gd name="connsiteY9" fmla="*/ 23740 h 3252431"/>
              <a:gd name="connsiteX10" fmla="*/ 913955 w 2789343"/>
              <a:gd name="connsiteY10" fmla="*/ 47480 h 3252431"/>
              <a:gd name="connsiteX11" fmla="*/ 854607 w 2789343"/>
              <a:gd name="connsiteY11" fmla="*/ 59351 h 3252431"/>
              <a:gd name="connsiteX12" fmla="*/ 724042 w 2789343"/>
              <a:gd name="connsiteY12" fmla="*/ 94961 h 3252431"/>
              <a:gd name="connsiteX13" fmla="*/ 640955 w 2789343"/>
              <a:gd name="connsiteY13" fmla="*/ 154312 h 3252431"/>
              <a:gd name="connsiteX14" fmla="*/ 545999 w 2789343"/>
              <a:gd name="connsiteY14" fmla="*/ 225533 h 3252431"/>
              <a:gd name="connsiteX15" fmla="*/ 510390 w 2789343"/>
              <a:gd name="connsiteY15" fmla="*/ 273014 h 3252431"/>
              <a:gd name="connsiteX16" fmla="*/ 474782 w 2789343"/>
              <a:gd name="connsiteY16" fmla="*/ 308625 h 3252431"/>
              <a:gd name="connsiteX17" fmla="*/ 427303 w 2789343"/>
              <a:gd name="connsiteY17" fmla="*/ 379846 h 3252431"/>
              <a:gd name="connsiteX18" fmla="*/ 415434 w 2789343"/>
              <a:gd name="connsiteY18" fmla="*/ 415456 h 3252431"/>
              <a:gd name="connsiteX19" fmla="*/ 403564 w 2789343"/>
              <a:gd name="connsiteY19" fmla="*/ 462937 h 3252431"/>
              <a:gd name="connsiteX20" fmla="*/ 379825 w 2789343"/>
              <a:gd name="connsiteY20" fmla="*/ 498548 h 3252431"/>
              <a:gd name="connsiteX21" fmla="*/ 367956 w 2789343"/>
              <a:gd name="connsiteY21" fmla="*/ 605379 h 3252431"/>
              <a:gd name="connsiteX22" fmla="*/ 356086 w 2789343"/>
              <a:gd name="connsiteY22" fmla="*/ 688471 h 3252431"/>
              <a:gd name="connsiteX23" fmla="*/ 332347 w 2789343"/>
              <a:gd name="connsiteY23" fmla="*/ 878393 h 3252431"/>
              <a:gd name="connsiteX24" fmla="*/ 284869 w 2789343"/>
              <a:gd name="connsiteY24" fmla="*/ 1092057 h 3252431"/>
              <a:gd name="connsiteX25" fmla="*/ 237391 w 2789343"/>
              <a:gd name="connsiteY25" fmla="*/ 1163278 h 3252431"/>
              <a:gd name="connsiteX26" fmla="*/ 189913 w 2789343"/>
              <a:gd name="connsiteY26" fmla="*/ 1246369 h 3252431"/>
              <a:gd name="connsiteX27" fmla="*/ 166173 w 2789343"/>
              <a:gd name="connsiteY27" fmla="*/ 1270110 h 3252431"/>
              <a:gd name="connsiteX28" fmla="*/ 118695 w 2789343"/>
              <a:gd name="connsiteY28" fmla="*/ 1376941 h 3252431"/>
              <a:gd name="connsiteX29" fmla="*/ 83087 w 2789343"/>
              <a:gd name="connsiteY29" fmla="*/ 1483773 h 3252431"/>
              <a:gd name="connsiteX30" fmla="*/ 71217 w 2789343"/>
              <a:gd name="connsiteY30" fmla="*/ 1519384 h 3252431"/>
              <a:gd name="connsiteX31" fmla="*/ 59348 w 2789343"/>
              <a:gd name="connsiteY31" fmla="*/ 1566864 h 3252431"/>
              <a:gd name="connsiteX32" fmla="*/ 47478 w 2789343"/>
              <a:gd name="connsiteY32" fmla="*/ 1602475 h 3252431"/>
              <a:gd name="connsiteX33" fmla="*/ 23739 w 2789343"/>
              <a:gd name="connsiteY33" fmla="*/ 1733047 h 3252431"/>
              <a:gd name="connsiteX34" fmla="*/ 11869 w 2789343"/>
              <a:gd name="connsiteY34" fmla="*/ 1828008 h 3252431"/>
              <a:gd name="connsiteX35" fmla="*/ 0 w 2789343"/>
              <a:gd name="connsiteY35" fmla="*/ 1887359 h 3252431"/>
              <a:gd name="connsiteX36" fmla="*/ 11869 w 2789343"/>
              <a:gd name="connsiteY36" fmla="*/ 2136633 h 3252431"/>
              <a:gd name="connsiteX37" fmla="*/ 47478 w 2789343"/>
              <a:gd name="connsiteY37" fmla="*/ 2267205 h 3252431"/>
              <a:gd name="connsiteX38" fmla="*/ 83087 w 2789343"/>
              <a:gd name="connsiteY38" fmla="*/ 2385907 h 3252431"/>
              <a:gd name="connsiteX39" fmla="*/ 106826 w 2789343"/>
              <a:gd name="connsiteY39" fmla="*/ 2433388 h 3252431"/>
              <a:gd name="connsiteX40" fmla="*/ 142434 w 2789343"/>
              <a:gd name="connsiteY40" fmla="*/ 2516479 h 3252431"/>
              <a:gd name="connsiteX41" fmla="*/ 201782 w 2789343"/>
              <a:gd name="connsiteY41" fmla="*/ 2611441 h 3252431"/>
              <a:gd name="connsiteX42" fmla="*/ 249260 w 2789343"/>
              <a:gd name="connsiteY42" fmla="*/ 2694532 h 3252431"/>
              <a:gd name="connsiteX43" fmla="*/ 284869 w 2789343"/>
              <a:gd name="connsiteY43" fmla="*/ 2753883 h 3252431"/>
              <a:gd name="connsiteX44" fmla="*/ 320478 w 2789343"/>
              <a:gd name="connsiteY44" fmla="*/ 2789493 h 3252431"/>
              <a:gd name="connsiteX45" fmla="*/ 344217 w 2789343"/>
              <a:gd name="connsiteY45" fmla="*/ 2825104 h 3252431"/>
              <a:gd name="connsiteX46" fmla="*/ 427303 w 2789343"/>
              <a:gd name="connsiteY46" fmla="*/ 2908195 h 3252431"/>
              <a:gd name="connsiteX47" fmla="*/ 486651 w 2789343"/>
              <a:gd name="connsiteY47" fmla="*/ 2979416 h 3252431"/>
              <a:gd name="connsiteX48" fmla="*/ 581608 w 2789343"/>
              <a:gd name="connsiteY48" fmla="*/ 3038767 h 3252431"/>
              <a:gd name="connsiteX49" fmla="*/ 617216 w 2789343"/>
              <a:gd name="connsiteY49" fmla="*/ 3062508 h 3252431"/>
              <a:gd name="connsiteX50" fmla="*/ 771520 w 2789343"/>
              <a:gd name="connsiteY50" fmla="*/ 3145599 h 3252431"/>
              <a:gd name="connsiteX51" fmla="*/ 913955 w 2789343"/>
              <a:gd name="connsiteY51" fmla="*/ 3193080 h 3252431"/>
              <a:gd name="connsiteX52" fmla="*/ 1032650 w 2789343"/>
              <a:gd name="connsiteY52" fmla="*/ 3228690 h 3252431"/>
              <a:gd name="connsiteX53" fmla="*/ 1198824 w 2789343"/>
              <a:gd name="connsiteY53" fmla="*/ 3252431 h 3252431"/>
              <a:gd name="connsiteX54" fmla="*/ 1578649 w 2789343"/>
              <a:gd name="connsiteY54" fmla="*/ 3228690 h 3252431"/>
              <a:gd name="connsiteX55" fmla="*/ 1626127 w 2789343"/>
              <a:gd name="connsiteY55" fmla="*/ 3216820 h 3252431"/>
              <a:gd name="connsiteX56" fmla="*/ 1685475 w 2789343"/>
              <a:gd name="connsiteY56" fmla="*/ 3204950 h 3252431"/>
              <a:gd name="connsiteX57" fmla="*/ 1732953 w 2789343"/>
              <a:gd name="connsiteY57" fmla="*/ 3193080 h 3252431"/>
              <a:gd name="connsiteX58" fmla="*/ 1804171 w 2789343"/>
              <a:gd name="connsiteY58" fmla="*/ 3181210 h 3252431"/>
              <a:gd name="connsiteX59" fmla="*/ 1875388 w 2789343"/>
              <a:gd name="connsiteY59" fmla="*/ 3157469 h 3252431"/>
              <a:gd name="connsiteX60" fmla="*/ 1970344 w 2789343"/>
              <a:gd name="connsiteY60" fmla="*/ 3133729 h 3252431"/>
              <a:gd name="connsiteX61" fmla="*/ 2005953 w 2789343"/>
              <a:gd name="connsiteY61" fmla="*/ 3121859 h 3252431"/>
              <a:gd name="connsiteX62" fmla="*/ 2053431 w 2789343"/>
              <a:gd name="connsiteY62" fmla="*/ 3098118 h 3252431"/>
              <a:gd name="connsiteX63" fmla="*/ 2100909 w 2789343"/>
              <a:gd name="connsiteY63" fmla="*/ 3086248 h 3252431"/>
              <a:gd name="connsiteX64" fmla="*/ 2172126 w 2789343"/>
              <a:gd name="connsiteY64" fmla="*/ 3038767 h 3252431"/>
              <a:gd name="connsiteX65" fmla="*/ 2207735 w 2789343"/>
              <a:gd name="connsiteY65" fmla="*/ 3026897 h 3252431"/>
              <a:gd name="connsiteX66" fmla="*/ 2278952 w 2789343"/>
              <a:gd name="connsiteY66" fmla="*/ 2979416 h 3252431"/>
              <a:gd name="connsiteX67" fmla="*/ 2350170 w 2789343"/>
              <a:gd name="connsiteY67" fmla="*/ 2931936 h 3252431"/>
              <a:gd name="connsiteX68" fmla="*/ 2385778 w 2789343"/>
              <a:gd name="connsiteY68" fmla="*/ 2908195 h 3252431"/>
              <a:gd name="connsiteX69" fmla="*/ 2445126 w 2789343"/>
              <a:gd name="connsiteY69" fmla="*/ 2848844 h 3252431"/>
              <a:gd name="connsiteX70" fmla="*/ 2480735 w 2789343"/>
              <a:gd name="connsiteY70" fmla="*/ 2813234 h 3252431"/>
              <a:gd name="connsiteX71" fmla="*/ 2504474 w 2789343"/>
              <a:gd name="connsiteY71" fmla="*/ 2789493 h 3252431"/>
              <a:gd name="connsiteX72" fmla="*/ 2551952 w 2789343"/>
              <a:gd name="connsiteY72" fmla="*/ 2718272 h 3252431"/>
              <a:gd name="connsiteX73" fmla="*/ 2575691 w 2789343"/>
              <a:gd name="connsiteY73" fmla="*/ 2682662 h 3252431"/>
              <a:gd name="connsiteX74" fmla="*/ 2611300 w 2789343"/>
              <a:gd name="connsiteY74" fmla="*/ 2575830 h 3252431"/>
              <a:gd name="connsiteX75" fmla="*/ 2623169 w 2789343"/>
              <a:gd name="connsiteY75" fmla="*/ 2540220 h 3252431"/>
              <a:gd name="connsiteX76" fmla="*/ 2646908 w 2789343"/>
              <a:gd name="connsiteY76" fmla="*/ 2492739 h 3252431"/>
              <a:gd name="connsiteX77" fmla="*/ 2670647 w 2789343"/>
              <a:gd name="connsiteY77" fmla="*/ 2421518 h 3252431"/>
              <a:gd name="connsiteX78" fmla="*/ 2694386 w 2789343"/>
              <a:gd name="connsiteY78" fmla="*/ 2350297 h 3252431"/>
              <a:gd name="connsiteX79" fmla="*/ 2706256 w 2789343"/>
              <a:gd name="connsiteY79" fmla="*/ 2302816 h 3252431"/>
              <a:gd name="connsiteX80" fmla="*/ 2718125 w 2789343"/>
              <a:gd name="connsiteY80" fmla="*/ 2267205 h 3252431"/>
              <a:gd name="connsiteX81" fmla="*/ 2729995 w 2789343"/>
              <a:gd name="connsiteY81" fmla="*/ 2219725 h 3252431"/>
              <a:gd name="connsiteX82" fmla="*/ 2741865 w 2789343"/>
              <a:gd name="connsiteY82" fmla="*/ 2184114 h 3252431"/>
              <a:gd name="connsiteX83" fmla="*/ 2765604 w 2789343"/>
              <a:gd name="connsiteY83" fmla="*/ 2077282 h 3252431"/>
              <a:gd name="connsiteX84" fmla="*/ 2777473 w 2789343"/>
              <a:gd name="connsiteY84" fmla="*/ 1982321 h 3252431"/>
              <a:gd name="connsiteX85" fmla="*/ 2789343 w 2789343"/>
              <a:gd name="connsiteY85" fmla="*/ 1911100 h 3252431"/>
              <a:gd name="connsiteX86" fmla="*/ 2777473 w 2789343"/>
              <a:gd name="connsiteY86" fmla="*/ 1519384 h 3252431"/>
              <a:gd name="connsiteX87" fmla="*/ 2741865 w 2789343"/>
              <a:gd name="connsiteY87" fmla="*/ 1317590 h 3252431"/>
              <a:gd name="connsiteX88" fmla="*/ 2729995 w 2789343"/>
              <a:gd name="connsiteY88" fmla="*/ 1222629 h 3252431"/>
              <a:gd name="connsiteX89" fmla="*/ 2718125 w 2789343"/>
              <a:gd name="connsiteY89" fmla="*/ 1163278 h 3252431"/>
              <a:gd name="connsiteX90" fmla="*/ 2694386 w 2789343"/>
              <a:gd name="connsiteY90" fmla="*/ 1008966 h 3252431"/>
              <a:gd name="connsiteX91" fmla="*/ 2682517 w 2789343"/>
              <a:gd name="connsiteY91" fmla="*/ 961485 h 3252431"/>
              <a:gd name="connsiteX92" fmla="*/ 2670647 w 2789343"/>
              <a:gd name="connsiteY92" fmla="*/ 902134 h 3252431"/>
              <a:gd name="connsiteX93" fmla="*/ 2658778 w 2789343"/>
              <a:gd name="connsiteY93" fmla="*/ 866523 h 3252431"/>
              <a:gd name="connsiteX94" fmla="*/ 2646908 w 2789343"/>
              <a:gd name="connsiteY94" fmla="*/ 795302 h 3252431"/>
              <a:gd name="connsiteX95" fmla="*/ 2623169 w 2789343"/>
              <a:gd name="connsiteY95" fmla="*/ 724081 h 3252431"/>
              <a:gd name="connsiteX96" fmla="*/ 2611300 w 2789343"/>
              <a:gd name="connsiteY96" fmla="*/ 688471 h 3252431"/>
              <a:gd name="connsiteX97" fmla="*/ 2599430 w 2789343"/>
              <a:gd name="connsiteY97" fmla="*/ 652860 h 3252431"/>
              <a:gd name="connsiteX98" fmla="*/ 2587560 w 2789343"/>
              <a:gd name="connsiteY98" fmla="*/ 593509 h 3252431"/>
              <a:gd name="connsiteX99" fmla="*/ 2575691 w 2789343"/>
              <a:gd name="connsiteY99" fmla="*/ 510418 h 3252431"/>
              <a:gd name="connsiteX100" fmla="*/ 2563821 w 2789343"/>
              <a:gd name="connsiteY100" fmla="*/ 474807 h 3252431"/>
              <a:gd name="connsiteX101" fmla="*/ 2551952 w 2789343"/>
              <a:gd name="connsiteY101" fmla="*/ 427326 h 3252431"/>
              <a:gd name="connsiteX102" fmla="*/ 2540082 w 2789343"/>
              <a:gd name="connsiteY102" fmla="*/ 391716 h 3252431"/>
              <a:gd name="connsiteX103" fmla="*/ 2468865 w 2789343"/>
              <a:gd name="connsiteY103" fmla="*/ 296754 h 3252431"/>
              <a:gd name="connsiteX104" fmla="*/ 2456995 w 2789343"/>
              <a:gd name="connsiteY104" fmla="*/ 261144 h 3252431"/>
              <a:gd name="connsiteX105" fmla="*/ 2362039 w 2789343"/>
              <a:gd name="connsiteY105" fmla="*/ 154312 h 3252431"/>
              <a:gd name="connsiteX106" fmla="*/ 2326431 w 2789343"/>
              <a:gd name="connsiteY106" fmla="*/ 130572 h 3252431"/>
              <a:gd name="connsiteX107" fmla="*/ 2267083 w 2789343"/>
              <a:gd name="connsiteY107" fmla="*/ 83091 h 3252431"/>
              <a:gd name="connsiteX108" fmla="*/ 2195866 w 2789343"/>
              <a:gd name="connsiteY108" fmla="*/ 59351 h 3252431"/>
              <a:gd name="connsiteX109" fmla="*/ 2112779 w 2789343"/>
              <a:gd name="connsiteY109" fmla="*/ 23740 h 3252431"/>
              <a:gd name="connsiteX110" fmla="*/ 1946605 w 2789343"/>
              <a:gd name="connsiteY110" fmla="*/ 35610 h 3252431"/>
              <a:gd name="connsiteX111" fmla="*/ 1875388 w 2789343"/>
              <a:gd name="connsiteY111" fmla="*/ 59351 h 3252431"/>
              <a:gd name="connsiteX112" fmla="*/ 1827910 w 2789343"/>
              <a:gd name="connsiteY112" fmla="*/ 71221 h 3252431"/>
              <a:gd name="connsiteX113" fmla="*/ 1780431 w 2789343"/>
              <a:gd name="connsiteY113" fmla="*/ 83091 h 325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2789343" h="3252431">
                <a:moveTo>
                  <a:pt x="1958475" y="166182"/>
                </a:moveTo>
                <a:cubicBezTo>
                  <a:pt x="1950562" y="146398"/>
                  <a:pt x="1950771" y="120862"/>
                  <a:pt x="1934736" y="106831"/>
                </a:cubicBezTo>
                <a:cubicBezTo>
                  <a:pt x="1915904" y="90352"/>
                  <a:pt x="1887257" y="91004"/>
                  <a:pt x="1863518" y="83091"/>
                </a:cubicBezTo>
                <a:lnTo>
                  <a:pt x="1827910" y="71221"/>
                </a:lnTo>
                <a:lnTo>
                  <a:pt x="1756692" y="47480"/>
                </a:lnTo>
                <a:cubicBezTo>
                  <a:pt x="1744823" y="43523"/>
                  <a:pt x="1733222" y="38645"/>
                  <a:pt x="1721084" y="35610"/>
                </a:cubicBezTo>
                <a:cubicBezTo>
                  <a:pt x="1686526" y="26970"/>
                  <a:pt x="1649420" y="16893"/>
                  <a:pt x="1614258" y="11870"/>
                </a:cubicBezTo>
                <a:cubicBezTo>
                  <a:pt x="1578790" y="6803"/>
                  <a:pt x="1543041" y="3957"/>
                  <a:pt x="1507432" y="0"/>
                </a:cubicBezTo>
                <a:cubicBezTo>
                  <a:pt x="1416432" y="3957"/>
                  <a:pt x="1325316" y="5811"/>
                  <a:pt x="1234432" y="11870"/>
                </a:cubicBezTo>
                <a:cubicBezTo>
                  <a:pt x="1206517" y="13731"/>
                  <a:pt x="1179169" y="20811"/>
                  <a:pt x="1151346" y="23740"/>
                </a:cubicBezTo>
                <a:cubicBezTo>
                  <a:pt x="1024632" y="37079"/>
                  <a:pt x="1024377" y="30491"/>
                  <a:pt x="913955" y="47480"/>
                </a:cubicBezTo>
                <a:cubicBezTo>
                  <a:pt x="894015" y="50548"/>
                  <a:pt x="874265" y="54814"/>
                  <a:pt x="854607" y="59351"/>
                </a:cubicBezTo>
                <a:cubicBezTo>
                  <a:pt x="767589" y="79433"/>
                  <a:pt x="782904" y="75340"/>
                  <a:pt x="724042" y="94961"/>
                </a:cubicBezTo>
                <a:cubicBezTo>
                  <a:pt x="640135" y="150903"/>
                  <a:pt x="743995" y="80707"/>
                  <a:pt x="640955" y="154312"/>
                </a:cubicBezTo>
                <a:cubicBezTo>
                  <a:pt x="602610" y="181703"/>
                  <a:pt x="583913" y="187618"/>
                  <a:pt x="545999" y="225533"/>
                </a:cubicBezTo>
                <a:cubicBezTo>
                  <a:pt x="532010" y="239522"/>
                  <a:pt x="523264" y="257993"/>
                  <a:pt x="510390" y="273014"/>
                </a:cubicBezTo>
                <a:cubicBezTo>
                  <a:pt x="499466" y="285760"/>
                  <a:pt x="484539" y="294965"/>
                  <a:pt x="474782" y="308625"/>
                </a:cubicBezTo>
                <a:cubicBezTo>
                  <a:pt x="402928" y="409227"/>
                  <a:pt x="490821" y="316325"/>
                  <a:pt x="427303" y="379846"/>
                </a:cubicBezTo>
                <a:cubicBezTo>
                  <a:pt x="423347" y="391716"/>
                  <a:pt x="418871" y="403425"/>
                  <a:pt x="415434" y="415456"/>
                </a:cubicBezTo>
                <a:cubicBezTo>
                  <a:pt x="410952" y="431142"/>
                  <a:pt x="409990" y="447942"/>
                  <a:pt x="403564" y="462937"/>
                </a:cubicBezTo>
                <a:cubicBezTo>
                  <a:pt x="397945" y="476050"/>
                  <a:pt x="387738" y="486678"/>
                  <a:pt x="379825" y="498548"/>
                </a:cubicBezTo>
                <a:cubicBezTo>
                  <a:pt x="375869" y="534158"/>
                  <a:pt x="372400" y="569826"/>
                  <a:pt x="367956" y="605379"/>
                </a:cubicBezTo>
                <a:cubicBezTo>
                  <a:pt x="364486" y="633141"/>
                  <a:pt x="359556" y="660709"/>
                  <a:pt x="356086" y="688471"/>
                </a:cubicBezTo>
                <a:cubicBezTo>
                  <a:pt x="340822" y="810586"/>
                  <a:pt x="349522" y="769611"/>
                  <a:pt x="332347" y="878393"/>
                </a:cubicBezTo>
                <a:cubicBezTo>
                  <a:pt x="329673" y="895331"/>
                  <a:pt x="310740" y="1053249"/>
                  <a:pt x="284869" y="1092057"/>
                </a:cubicBezTo>
                <a:cubicBezTo>
                  <a:pt x="269043" y="1115797"/>
                  <a:pt x="250150" y="1137758"/>
                  <a:pt x="237391" y="1163278"/>
                </a:cubicBezTo>
                <a:cubicBezTo>
                  <a:pt x="221145" y="1195772"/>
                  <a:pt x="212283" y="1218406"/>
                  <a:pt x="189913" y="1246369"/>
                </a:cubicBezTo>
                <a:cubicBezTo>
                  <a:pt x="182922" y="1255108"/>
                  <a:pt x="174086" y="1262196"/>
                  <a:pt x="166173" y="1270110"/>
                </a:cubicBezTo>
                <a:cubicBezTo>
                  <a:pt x="137923" y="1354865"/>
                  <a:pt x="156315" y="1320509"/>
                  <a:pt x="118695" y="1376941"/>
                </a:cubicBezTo>
                <a:lnTo>
                  <a:pt x="83087" y="1483773"/>
                </a:lnTo>
                <a:cubicBezTo>
                  <a:pt x="79130" y="1495643"/>
                  <a:pt x="74251" y="1507245"/>
                  <a:pt x="71217" y="1519384"/>
                </a:cubicBezTo>
                <a:cubicBezTo>
                  <a:pt x="67261" y="1535211"/>
                  <a:pt x="63829" y="1551178"/>
                  <a:pt x="59348" y="1566864"/>
                </a:cubicBezTo>
                <a:cubicBezTo>
                  <a:pt x="55911" y="1578895"/>
                  <a:pt x="50513" y="1590336"/>
                  <a:pt x="47478" y="1602475"/>
                </a:cubicBezTo>
                <a:cubicBezTo>
                  <a:pt x="40664" y="1629731"/>
                  <a:pt x="27265" y="1708366"/>
                  <a:pt x="23739" y="1733047"/>
                </a:cubicBezTo>
                <a:cubicBezTo>
                  <a:pt x="19228" y="1764626"/>
                  <a:pt x="16719" y="1796479"/>
                  <a:pt x="11869" y="1828008"/>
                </a:cubicBezTo>
                <a:cubicBezTo>
                  <a:pt x="8801" y="1847949"/>
                  <a:pt x="3956" y="1867575"/>
                  <a:pt x="0" y="1887359"/>
                </a:cubicBezTo>
                <a:cubicBezTo>
                  <a:pt x="3956" y="1970450"/>
                  <a:pt x="3310" y="2053889"/>
                  <a:pt x="11869" y="2136633"/>
                </a:cubicBezTo>
                <a:cubicBezTo>
                  <a:pt x="18730" y="2202955"/>
                  <a:pt x="32928" y="2216278"/>
                  <a:pt x="47478" y="2267205"/>
                </a:cubicBezTo>
                <a:cubicBezTo>
                  <a:pt x="58836" y="2306960"/>
                  <a:pt x="64284" y="2348299"/>
                  <a:pt x="83087" y="2385907"/>
                </a:cubicBezTo>
                <a:cubicBezTo>
                  <a:pt x="91000" y="2401734"/>
                  <a:pt x="99856" y="2417124"/>
                  <a:pt x="106826" y="2433388"/>
                </a:cubicBezTo>
                <a:cubicBezTo>
                  <a:pt x="133525" y="2495691"/>
                  <a:pt x="100039" y="2443798"/>
                  <a:pt x="142434" y="2516479"/>
                </a:cubicBezTo>
                <a:cubicBezTo>
                  <a:pt x="161241" y="2548722"/>
                  <a:pt x="185089" y="2578054"/>
                  <a:pt x="201782" y="2611441"/>
                </a:cubicBezTo>
                <a:cubicBezTo>
                  <a:pt x="242303" y="2692487"/>
                  <a:pt x="207319" y="2627423"/>
                  <a:pt x="249260" y="2694532"/>
                </a:cubicBezTo>
                <a:cubicBezTo>
                  <a:pt x="261487" y="2714097"/>
                  <a:pt x="271027" y="2735426"/>
                  <a:pt x="284869" y="2753883"/>
                </a:cubicBezTo>
                <a:cubicBezTo>
                  <a:pt x="294941" y="2767312"/>
                  <a:pt x="309732" y="2776597"/>
                  <a:pt x="320478" y="2789493"/>
                </a:cubicBezTo>
                <a:cubicBezTo>
                  <a:pt x="329611" y="2800453"/>
                  <a:pt x="334674" y="2814500"/>
                  <a:pt x="344217" y="2825104"/>
                </a:cubicBezTo>
                <a:cubicBezTo>
                  <a:pt x="370418" y="2854218"/>
                  <a:pt x="405577" y="2875605"/>
                  <a:pt x="427303" y="2908195"/>
                </a:cubicBezTo>
                <a:cubicBezTo>
                  <a:pt x="450645" y="2943209"/>
                  <a:pt x="452380" y="2950855"/>
                  <a:pt x="486651" y="2979416"/>
                </a:cubicBezTo>
                <a:cubicBezTo>
                  <a:pt x="502929" y="2992981"/>
                  <a:pt x="572332" y="3032969"/>
                  <a:pt x="581608" y="3038767"/>
                </a:cubicBezTo>
                <a:cubicBezTo>
                  <a:pt x="593705" y="3046328"/>
                  <a:pt x="605119" y="3054947"/>
                  <a:pt x="617216" y="3062508"/>
                </a:cubicBezTo>
                <a:cubicBezTo>
                  <a:pt x="669823" y="3095390"/>
                  <a:pt x="712816" y="3119914"/>
                  <a:pt x="771520" y="3145599"/>
                </a:cubicBezTo>
                <a:cubicBezTo>
                  <a:pt x="892134" y="3198371"/>
                  <a:pt x="828671" y="3167494"/>
                  <a:pt x="913955" y="3193080"/>
                </a:cubicBezTo>
                <a:cubicBezTo>
                  <a:pt x="998504" y="3218446"/>
                  <a:pt x="962293" y="3213054"/>
                  <a:pt x="1032650" y="3228690"/>
                </a:cubicBezTo>
                <a:cubicBezTo>
                  <a:pt x="1108241" y="3245489"/>
                  <a:pt x="1105491" y="3242060"/>
                  <a:pt x="1198824" y="3252431"/>
                </a:cubicBezTo>
                <a:cubicBezTo>
                  <a:pt x="1327628" y="3247064"/>
                  <a:pt x="1452466" y="3249722"/>
                  <a:pt x="1578649" y="3228690"/>
                </a:cubicBezTo>
                <a:cubicBezTo>
                  <a:pt x="1594740" y="3226008"/>
                  <a:pt x="1610202" y="3220359"/>
                  <a:pt x="1626127" y="3216820"/>
                </a:cubicBezTo>
                <a:cubicBezTo>
                  <a:pt x="1645821" y="3212443"/>
                  <a:pt x="1665781" y="3209327"/>
                  <a:pt x="1685475" y="3204950"/>
                </a:cubicBezTo>
                <a:cubicBezTo>
                  <a:pt x="1701400" y="3201411"/>
                  <a:pt x="1716957" y="3196279"/>
                  <a:pt x="1732953" y="3193080"/>
                </a:cubicBezTo>
                <a:cubicBezTo>
                  <a:pt x="1756552" y="3188360"/>
                  <a:pt x="1780432" y="3185167"/>
                  <a:pt x="1804171" y="3181210"/>
                </a:cubicBezTo>
                <a:cubicBezTo>
                  <a:pt x="1827910" y="3173296"/>
                  <a:pt x="1851112" y="3163538"/>
                  <a:pt x="1875388" y="3157469"/>
                </a:cubicBezTo>
                <a:cubicBezTo>
                  <a:pt x="1907040" y="3149556"/>
                  <a:pt x="1939392" y="3144047"/>
                  <a:pt x="1970344" y="3133729"/>
                </a:cubicBezTo>
                <a:cubicBezTo>
                  <a:pt x="1982214" y="3129772"/>
                  <a:pt x="1994453" y="3126788"/>
                  <a:pt x="2005953" y="3121859"/>
                </a:cubicBezTo>
                <a:cubicBezTo>
                  <a:pt x="2022216" y="3114888"/>
                  <a:pt x="2036863" y="3104331"/>
                  <a:pt x="2053431" y="3098118"/>
                </a:cubicBezTo>
                <a:cubicBezTo>
                  <a:pt x="2068705" y="3092390"/>
                  <a:pt x="2085083" y="3090205"/>
                  <a:pt x="2100909" y="3086248"/>
                </a:cubicBezTo>
                <a:cubicBezTo>
                  <a:pt x="2124648" y="3070421"/>
                  <a:pt x="2145059" y="3047790"/>
                  <a:pt x="2172126" y="3038767"/>
                </a:cubicBezTo>
                <a:cubicBezTo>
                  <a:pt x="2183996" y="3034810"/>
                  <a:pt x="2196798" y="3032974"/>
                  <a:pt x="2207735" y="3026897"/>
                </a:cubicBezTo>
                <a:cubicBezTo>
                  <a:pt x="2232676" y="3013040"/>
                  <a:pt x="2255213" y="2995243"/>
                  <a:pt x="2278952" y="2979416"/>
                </a:cubicBezTo>
                <a:lnTo>
                  <a:pt x="2350170" y="2931936"/>
                </a:lnTo>
                <a:cubicBezTo>
                  <a:pt x="2362039" y="2924023"/>
                  <a:pt x="2375691" y="2918283"/>
                  <a:pt x="2385778" y="2908195"/>
                </a:cubicBezTo>
                <a:lnTo>
                  <a:pt x="2445126" y="2848844"/>
                </a:lnTo>
                <a:lnTo>
                  <a:pt x="2480735" y="2813234"/>
                </a:lnTo>
                <a:cubicBezTo>
                  <a:pt x="2488648" y="2805320"/>
                  <a:pt x="2498267" y="2798805"/>
                  <a:pt x="2504474" y="2789493"/>
                </a:cubicBezTo>
                <a:lnTo>
                  <a:pt x="2551952" y="2718272"/>
                </a:lnTo>
                <a:lnTo>
                  <a:pt x="2575691" y="2682662"/>
                </a:lnTo>
                <a:lnTo>
                  <a:pt x="2611300" y="2575830"/>
                </a:lnTo>
                <a:cubicBezTo>
                  <a:pt x="2615256" y="2563960"/>
                  <a:pt x="2617574" y="2551411"/>
                  <a:pt x="2623169" y="2540220"/>
                </a:cubicBezTo>
                <a:cubicBezTo>
                  <a:pt x="2631082" y="2524393"/>
                  <a:pt x="2640337" y="2509168"/>
                  <a:pt x="2646908" y="2492739"/>
                </a:cubicBezTo>
                <a:cubicBezTo>
                  <a:pt x="2656201" y="2469504"/>
                  <a:pt x="2662734" y="2445258"/>
                  <a:pt x="2670647" y="2421518"/>
                </a:cubicBezTo>
                <a:cubicBezTo>
                  <a:pt x="2670650" y="2421508"/>
                  <a:pt x="2694383" y="2350308"/>
                  <a:pt x="2694386" y="2350297"/>
                </a:cubicBezTo>
                <a:cubicBezTo>
                  <a:pt x="2698343" y="2334470"/>
                  <a:pt x="2701774" y="2318502"/>
                  <a:pt x="2706256" y="2302816"/>
                </a:cubicBezTo>
                <a:cubicBezTo>
                  <a:pt x="2709693" y="2290785"/>
                  <a:pt x="2714688" y="2279236"/>
                  <a:pt x="2718125" y="2267205"/>
                </a:cubicBezTo>
                <a:cubicBezTo>
                  <a:pt x="2722607" y="2251519"/>
                  <a:pt x="2725513" y="2235411"/>
                  <a:pt x="2729995" y="2219725"/>
                </a:cubicBezTo>
                <a:cubicBezTo>
                  <a:pt x="2733432" y="2207694"/>
                  <a:pt x="2738428" y="2196145"/>
                  <a:pt x="2741865" y="2184114"/>
                </a:cubicBezTo>
                <a:cubicBezTo>
                  <a:pt x="2749739" y="2156554"/>
                  <a:pt x="2761526" y="2103788"/>
                  <a:pt x="2765604" y="2077282"/>
                </a:cubicBezTo>
                <a:cubicBezTo>
                  <a:pt x="2770454" y="2045753"/>
                  <a:pt x="2772962" y="2013900"/>
                  <a:pt x="2777473" y="1982321"/>
                </a:cubicBezTo>
                <a:cubicBezTo>
                  <a:pt x="2780877" y="1958495"/>
                  <a:pt x="2785386" y="1934840"/>
                  <a:pt x="2789343" y="1911100"/>
                </a:cubicBezTo>
                <a:cubicBezTo>
                  <a:pt x="2785386" y="1780528"/>
                  <a:pt x="2786162" y="1649727"/>
                  <a:pt x="2777473" y="1519384"/>
                </a:cubicBezTo>
                <a:cubicBezTo>
                  <a:pt x="2770094" y="1408695"/>
                  <a:pt x="2754926" y="1402492"/>
                  <a:pt x="2741865" y="1317590"/>
                </a:cubicBezTo>
                <a:cubicBezTo>
                  <a:pt x="2737015" y="1286061"/>
                  <a:pt x="2734846" y="1254158"/>
                  <a:pt x="2729995" y="1222629"/>
                </a:cubicBezTo>
                <a:cubicBezTo>
                  <a:pt x="2726927" y="1202688"/>
                  <a:pt x="2721442" y="1183179"/>
                  <a:pt x="2718125" y="1163278"/>
                </a:cubicBezTo>
                <a:cubicBezTo>
                  <a:pt x="2706716" y="1094822"/>
                  <a:pt x="2707532" y="1074699"/>
                  <a:pt x="2694386" y="1008966"/>
                </a:cubicBezTo>
                <a:cubicBezTo>
                  <a:pt x="2691187" y="992969"/>
                  <a:pt x="2686056" y="977411"/>
                  <a:pt x="2682517" y="961485"/>
                </a:cubicBezTo>
                <a:cubicBezTo>
                  <a:pt x="2678141" y="941790"/>
                  <a:pt x="2675540" y="921707"/>
                  <a:pt x="2670647" y="902134"/>
                </a:cubicBezTo>
                <a:cubicBezTo>
                  <a:pt x="2667613" y="889995"/>
                  <a:pt x="2661492" y="878737"/>
                  <a:pt x="2658778" y="866523"/>
                </a:cubicBezTo>
                <a:cubicBezTo>
                  <a:pt x="2653557" y="843028"/>
                  <a:pt x="2652745" y="818651"/>
                  <a:pt x="2646908" y="795302"/>
                </a:cubicBezTo>
                <a:cubicBezTo>
                  <a:pt x="2640839" y="771025"/>
                  <a:pt x="2631082" y="747821"/>
                  <a:pt x="2623169" y="724081"/>
                </a:cubicBezTo>
                <a:lnTo>
                  <a:pt x="2611300" y="688471"/>
                </a:lnTo>
                <a:cubicBezTo>
                  <a:pt x="2607343" y="676601"/>
                  <a:pt x="2601884" y="665129"/>
                  <a:pt x="2599430" y="652860"/>
                </a:cubicBezTo>
                <a:cubicBezTo>
                  <a:pt x="2595473" y="633076"/>
                  <a:pt x="2590877" y="613410"/>
                  <a:pt x="2587560" y="593509"/>
                </a:cubicBezTo>
                <a:cubicBezTo>
                  <a:pt x="2582961" y="565911"/>
                  <a:pt x="2581178" y="537853"/>
                  <a:pt x="2575691" y="510418"/>
                </a:cubicBezTo>
                <a:cubicBezTo>
                  <a:pt x="2573237" y="498149"/>
                  <a:pt x="2567258" y="486838"/>
                  <a:pt x="2563821" y="474807"/>
                </a:cubicBezTo>
                <a:cubicBezTo>
                  <a:pt x="2559339" y="459121"/>
                  <a:pt x="2556434" y="443012"/>
                  <a:pt x="2551952" y="427326"/>
                </a:cubicBezTo>
                <a:cubicBezTo>
                  <a:pt x="2548515" y="415295"/>
                  <a:pt x="2546799" y="402272"/>
                  <a:pt x="2540082" y="391716"/>
                </a:cubicBezTo>
                <a:cubicBezTo>
                  <a:pt x="2518840" y="358335"/>
                  <a:pt x="2468865" y="296754"/>
                  <a:pt x="2468865" y="296754"/>
                </a:cubicBezTo>
                <a:cubicBezTo>
                  <a:pt x="2464908" y="284884"/>
                  <a:pt x="2462590" y="272335"/>
                  <a:pt x="2456995" y="261144"/>
                </a:cubicBezTo>
                <a:cubicBezTo>
                  <a:pt x="2439155" y="225463"/>
                  <a:pt x="2385636" y="170044"/>
                  <a:pt x="2362039" y="154312"/>
                </a:cubicBezTo>
                <a:cubicBezTo>
                  <a:pt x="2350170" y="146399"/>
                  <a:pt x="2337570" y="139484"/>
                  <a:pt x="2326431" y="130572"/>
                </a:cubicBezTo>
                <a:cubicBezTo>
                  <a:pt x="2295603" y="105908"/>
                  <a:pt x="2308180" y="101357"/>
                  <a:pt x="2267083" y="83091"/>
                </a:cubicBezTo>
                <a:cubicBezTo>
                  <a:pt x="2244217" y="72928"/>
                  <a:pt x="2218247" y="70542"/>
                  <a:pt x="2195866" y="59351"/>
                </a:cubicBezTo>
                <a:cubicBezTo>
                  <a:pt x="2137197" y="30014"/>
                  <a:pt x="2165173" y="41206"/>
                  <a:pt x="2112779" y="23740"/>
                </a:cubicBezTo>
                <a:cubicBezTo>
                  <a:pt x="2057388" y="27697"/>
                  <a:pt x="2001523" y="27372"/>
                  <a:pt x="1946605" y="35610"/>
                </a:cubicBezTo>
                <a:cubicBezTo>
                  <a:pt x="1921859" y="39322"/>
                  <a:pt x="1899664" y="53282"/>
                  <a:pt x="1875388" y="59351"/>
                </a:cubicBezTo>
                <a:cubicBezTo>
                  <a:pt x="1859562" y="63308"/>
                  <a:pt x="1843595" y="66739"/>
                  <a:pt x="1827910" y="71221"/>
                </a:cubicBezTo>
                <a:cubicBezTo>
                  <a:pt x="1781987" y="84342"/>
                  <a:pt x="1806887" y="83091"/>
                  <a:pt x="1780431" y="83091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213688" y="3375659"/>
            <a:ext cx="3287864" cy="2630655"/>
          </a:xfrm>
          <a:custGeom>
            <a:avLst/>
            <a:gdLst>
              <a:gd name="connsiteX0" fmla="*/ 2029692 w 3287864"/>
              <a:gd name="connsiteY0" fmla="*/ 78565 h 2630655"/>
              <a:gd name="connsiteX1" fmla="*/ 1839779 w 3287864"/>
              <a:gd name="connsiteY1" fmla="*/ 54825 h 2630655"/>
              <a:gd name="connsiteX2" fmla="*/ 1376867 w 3287864"/>
              <a:gd name="connsiteY2" fmla="*/ 66695 h 2630655"/>
              <a:gd name="connsiteX3" fmla="*/ 1281911 w 3287864"/>
              <a:gd name="connsiteY3" fmla="*/ 90435 h 2630655"/>
              <a:gd name="connsiteX4" fmla="*/ 1115737 w 3287864"/>
              <a:gd name="connsiteY4" fmla="*/ 114176 h 2630655"/>
              <a:gd name="connsiteX5" fmla="*/ 961433 w 3287864"/>
              <a:gd name="connsiteY5" fmla="*/ 137916 h 2630655"/>
              <a:gd name="connsiteX6" fmla="*/ 854607 w 3287864"/>
              <a:gd name="connsiteY6" fmla="*/ 161656 h 2630655"/>
              <a:gd name="connsiteX7" fmla="*/ 771521 w 3287864"/>
              <a:gd name="connsiteY7" fmla="*/ 197267 h 2630655"/>
              <a:gd name="connsiteX8" fmla="*/ 735912 w 3287864"/>
              <a:gd name="connsiteY8" fmla="*/ 209137 h 2630655"/>
              <a:gd name="connsiteX9" fmla="*/ 688434 w 3287864"/>
              <a:gd name="connsiteY9" fmla="*/ 232878 h 2630655"/>
              <a:gd name="connsiteX10" fmla="*/ 617216 w 3287864"/>
              <a:gd name="connsiteY10" fmla="*/ 280358 h 2630655"/>
              <a:gd name="connsiteX11" fmla="*/ 581608 w 3287864"/>
              <a:gd name="connsiteY11" fmla="*/ 292228 h 2630655"/>
              <a:gd name="connsiteX12" fmla="*/ 510391 w 3287864"/>
              <a:gd name="connsiteY12" fmla="*/ 339709 h 2630655"/>
              <a:gd name="connsiteX13" fmla="*/ 462912 w 3287864"/>
              <a:gd name="connsiteY13" fmla="*/ 375320 h 2630655"/>
              <a:gd name="connsiteX14" fmla="*/ 427304 w 3287864"/>
              <a:gd name="connsiteY14" fmla="*/ 387190 h 2630655"/>
              <a:gd name="connsiteX15" fmla="*/ 391695 w 3287864"/>
              <a:gd name="connsiteY15" fmla="*/ 422801 h 2630655"/>
              <a:gd name="connsiteX16" fmla="*/ 356086 w 3287864"/>
              <a:gd name="connsiteY16" fmla="*/ 434671 h 2630655"/>
              <a:gd name="connsiteX17" fmla="*/ 332347 w 3287864"/>
              <a:gd name="connsiteY17" fmla="*/ 470281 h 2630655"/>
              <a:gd name="connsiteX18" fmla="*/ 237391 w 3287864"/>
              <a:gd name="connsiteY18" fmla="*/ 553373 h 2630655"/>
              <a:gd name="connsiteX19" fmla="*/ 189913 w 3287864"/>
              <a:gd name="connsiteY19" fmla="*/ 612724 h 2630655"/>
              <a:gd name="connsiteX20" fmla="*/ 154304 w 3287864"/>
              <a:gd name="connsiteY20" fmla="*/ 683945 h 2630655"/>
              <a:gd name="connsiteX21" fmla="*/ 130565 w 3287864"/>
              <a:gd name="connsiteY21" fmla="*/ 755166 h 2630655"/>
              <a:gd name="connsiteX22" fmla="*/ 118696 w 3287864"/>
              <a:gd name="connsiteY22" fmla="*/ 790776 h 2630655"/>
              <a:gd name="connsiteX23" fmla="*/ 94956 w 3287864"/>
              <a:gd name="connsiteY23" fmla="*/ 826387 h 2630655"/>
              <a:gd name="connsiteX24" fmla="*/ 59348 w 3287864"/>
              <a:gd name="connsiteY24" fmla="*/ 956959 h 2630655"/>
              <a:gd name="connsiteX25" fmla="*/ 47478 w 3287864"/>
              <a:gd name="connsiteY25" fmla="*/ 1016310 h 2630655"/>
              <a:gd name="connsiteX26" fmla="*/ 23739 w 3287864"/>
              <a:gd name="connsiteY26" fmla="*/ 1087531 h 2630655"/>
              <a:gd name="connsiteX27" fmla="*/ 11870 w 3287864"/>
              <a:gd name="connsiteY27" fmla="*/ 1135012 h 2630655"/>
              <a:gd name="connsiteX28" fmla="*/ 0 w 3287864"/>
              <a:gd name="connsiteY28" fmla="*/ 1253714 h 2630655"/>
              <a:gd name="connsiteX29" fmla="*/ 23739 w 3287864"/>
              <a:gd name="connsiteY29" fmla="*/ 1396156 h 2630655"/>
              <a:gd name="connsiteX30" fmla="*/ 47478 w 3287864"/>
              <a:gd name="connsiteY30" fmla="*/ 1467377 h 2630655"/>
              <a:gd name="connsiteX31" fmla="*/ 59348 w 3287864"/>
              <a:gd name="connsiteY31" fmla="*/ 1502987 h 2630655"/>
              <a:gd name="connsiteX32" fmla="*/ 83087 w 3287864"/>
              <a:gd name="connsiteY32" fmla="*/ 1609819 h 2630655"/>
              <a:gd name="connsiteX33" fmla="*/ 106826 w 3287864"/>
              <a:gd name="connsiteY33" fmla="*/ 1764132 h 2630655"/>
              <a:gd name="connsiteX34" fmla="*/ 118696 w 3287864"/>
              <a:gd name="connsiteY34" fmla="*/ 1823482 h 2630655"/>
              <a:gd name="connsiteX35" fmla="*/ 142435 w 3287864"/>
              <a:gd name="connsiteY35" fmla="*/ 1859093 h 2630655"/>
              <a:gd name="connsiteX36" fmla="*/ 166174 w 3287864"/>
              <a:gd name="connsiteY36" fmla="*/ 1918444 h 2630655"/>
              <a:gd name="connsiteX37" fmla="*/ 213652 w 3287864"/>
              <a:gd name="connsiteY37" fmla="*/ 2025276 h 2630655"/>
              <a:gd name="connsiteX38" fmla="*/ 261130 w 3287864"/>
              <a:gd name="connsiteY38" fmla="*/ 2108367 h 2630655"/>
              <a:gd name="connsiteX39" fmla="*/ 332347 w 3287864"/>
              <a:gd name="connsiteY39" fmla="*/ 2167718 h 2630655"/>
              <a:gd name="connsiteX40" fmla="*/ 391695 w 3287864"/>
              <a:gd name="connsiteY40" fmla="*/ 2227069 h 2630655"/>
              <a:gd name="connsiteX41" fmla="*/ 451043 w 3287864"/>
              <a:gd name="connsiteY41" fmla="*/ 2274550 h 2630655"/>
              <a:gd name="connsiteX42" fmla="*/ 498521 w 3287864"/>
              <a:gd name="connsiteY42" fmla="*/ 2345771 h 2630655"/>
              <a:gd name="connsiteX43" fmla="*/ 534130 w 3287864"/>
              <a:gd name="connsiteY43" fmla="*/ 2381381 h 2630655"/>
              <a:gd name="connsiteX44" fmla="*/ 557869 w 3287864"/>
              <a:gd name="connsiteY44" fmla="*/ 2416992 h 2630655"/>
              <a:gd name="connsiteX45" fmla="*/ 593477 w 3287864"/>
              <a:gd name="connsiteY45" fmla="*/ 2440732 h 2630655"/>
              <a:gd name="connsiteX46" fmla="*/ 617216 w 3287864"/>
              <a:gd name="connsiteY46" fmla="*/ 2464473 h 2630655"/>
              <a:gd name="connsiteX47" fmla="*/ 652825 w 3287864"/>
              <a:gd name="connsiteY47" fmla="*/ 2488213 h 2630655"/>
              <a:gd name="connsiteX48" fmla="*/ 735912 w 3287864"/>
              <a:gd name="connsiteY48" fmla="*/ 2547564 h 2630655"/>
              <a:gd name="connsiteX49" fmla="*/ 866477 w 3287864"/>
              <a:gd name="connsiteY49" fmla="*/ 2606915 h 2630655"/>
              <a:gd name="connsiteX50" fmla="*/ 1044520 w 3287864"/>
              <a:gd name="connsiteY50" fmla="*/ 2630655 h 2630655"/>
              <a:gd name="connsiteX51" fmla="*/ 1364998 w 3287864"/>
              <a:gd name="connsiteY51" fmla="*/ 2618785 h 2630655"/>
              <a:gd name="connsiteX52" fmla="*/ 1424345 w 3287864"/>
              <a:gd name="connsiteY52" fmla="*/ 2606915 h 2630655"/>
              <a:gd name="connsiteX53" fmla="*/ 1531171 w 3287864"/>
              <a:gd name="connsiteY53" fmla="*/ 2595045 h 2630655"/>
              <a:gd name="connsiteX54" fmla="*/ 1685475 w 3287864"/>
              <a:gd name="connsiteY54" fmla="*/ 2559434 h 2630655"/>
              <a:gd name="connsiteX55" fmla="*/ 1756693 w 3287864"/>
              <a:gd name="connsiteY55" fmla="*/ 2547564 h 2630655"/>
              <a:gd name="connsiteX56" fmla="*/ 1899127 w 3287864"/>
              <a:gd name="connsiteY56" fmla="*/ 2500083 h 2630655"/>
              <a:gd name="connsiteX57" fmla="*/ 2005953 w 3287864"/>
              <a:gd name="connsiteY57" fmla="*/ 2464473 h 2630655"/>
              <a:gd name="connsiteX58" fmla="*/ 2041562 w 3287864"/>
              <a:gd name="connsiteY58" fmla="*/ 2452602 h 2630655"/>
              <a:gd name="connsiteX59" fmla="*/ 2089040 w 3287864"/>
              <a:gd name="connsiteY59" fmla="*/ 2440732 h 2630655"/>
              <a:gd name="connsiteX60" fmla="*/ 2148388 w 3287864"/>
              <a:gd name="connsiteY60" fmla="*/ 2428862 h 2630655"/>
              <a:gd name="connsiteX61" fmla="*/ 2183996 w 3287864"/>
              <a:gd name="connsiteY61" fmla="*/ 2416992 h 2630655"/>
              <a:gd name="connsiteX62" fmla="*/ 2302692 w 3287864"/>
              <a:gd name="connsiteY62" fmla="*/ 2381381 h 2630655"/>
              <a:gd name="connsiteX63" fmla="*/ 2373909 w 3287864"/>
              <a:gd name="connsiteY63" fmla="*/ 2357641 h 2630655"/>
              <a:gd name="connsiteX64" fmla="*/ 2670648 w 3287864"/>
              <a:gd name="connsiteY64" fmla="*/ 2333900 h 2630655"/>
              <a:gd name="connsiteX65" fmla="*/ 2753734 w 3287864"/>
              <a:gd name="connsiteY65" fmla="*/ 2310160 h 2630655"/>
              <a:gd name="connsiteX66" fmla="*/ 2789343 w 3287864"/>
              <a:gd name="connsiteY66" fmla="*/ 2286420 h 2630655"/>
              <a:gd name="connsiteX67" fmla="*/ 2813082 w 3287864"/>
              <a:gd name="connsiteY67" fmla="*/ 2262679 h 2630655"/>
              <a:gd name="connsiteX68" fmla="*/ 2848691 w 3287864"/>
              <a:gd name="connsiteY68" fmla="*/ 2250809 h 2630655"/>
              <a:gd name="connsiteX69" fmla="*/ 3026734 w 3287864"/>
              <a:gd name="connsiteY69" fmla="*/ 2096497 h 2630655"/>
              <a:gd name="connsiteX70" fmla="*/ 3074212 w 3287864"/>
              <a:gd name="connsiteY70" fmla="*/ 2025276 h 2630655"/>
              <a:gd name="connsiteX71" fmla="*/ 3097951 w 3287864"/>
              <a:gd name="connsiteY71" fmla="*/ 1989665 h 2630655"/>
              <a:gd name="connsiteX72" fmla="*/ 3109821 w 3287864"/>
              <a:gd name="connsiteY72" fmla="*/ 1954055 h 2630655"/>
              <a:gd name="connsiteX73" fmla="*/ 3169168 w 3287864"/>
              <a:gd name="connsiteY73" fmla="*/ 1859093 h 2630655"/>
              <a:gd name="connsiteX74" fmla="*/ 3228516 w 3287864"/>
              <a:gd name="connsiteY74" fmla="*/ 1692910 h 2630655"/>
              <a:gd name="connsiteX75" fmla="*/ 3252255 w 3287864"/>
              <a:gd name="connsiteY75" fmla="*/ 1609819 h 2630655"/>
              <a:gd name="connsiteX76" fmla="*/ 3264125 w 3287864"/>
              <a:gd name="connsiteY76" fmla="*/ 1574209 h 2630655"/>
              <a:gd name="connsiteX77" fmla="*/ 3287864 w 3287864"/>
              <a:gd name="connsiteY77" fmla="*/ 1467377 h 2630655"/>
              <a:gd name="connsiteX78" fmla="*/ 3275994 w 3287864"/>
              <a:gd name="connsiteY78" fmla="*/ 1218103 h 2630655"/>
              <a:gd name="connsiteX79" fmla="*/ 3252255 w 3287864"/>
              <a:gd name="connsiteY79" fmla="*/ 1111271 h 2630655"/>
              <a:gd name="connsiteX80" fmla="*/ 3216647 w 3287864"/>
              <a:gd name="connsiteY80" fmla="*/ 956959 h 2630655"/>
              <a:gd name="connsiteX81" fmla="*/ 3192907 w 3287864"/>
              <a:gd name="connsiteY81" fmla="*/ 885738 h 2630655"/>
              <a:gd name="connsiteX82" fmla="*/ 3181038 w 3287864"/>
              <a:gd name="connsiteY82" fmla="*/ 838257 h 2630655"/>
              <a:gd name="connsiteX83" fmla="*/ 3121690 w 3287864"/>
              <a:gd name="connsiteY83" fmla="*/ 695815 h 2630655"/>
              <a:gd name="connsiteX84" fmla="*/ 3109821 w 3287864"/>
              <a:gd name="connsiteY84" fmla="*/ 648334 h 2630655"/>
              <a:gd name="connsiteX85" fmla="*/ 3086082 w 3287864"/>
              <a:gd name="connsiteY85" fmla="*/ 612724 h 2630655"/>
              <a:gd name="connsiteX86" fmla="*/ 3074212 w 3287864"/>
              <a:gd name="connsiteY86" fmla="*/ 577113 h 2630655"/>
              <a:gd name="connsiteX87" fmla="*/ 3050473 w 3287864"/>
              <a:gd name="connsiteY87" fmla="*/ 529632 h 2630655"/>
              <a:gd name="connsiteX88" fmla="*/ 3002995 w 3287864"/>
              <a:gd name="connsiteY88" fmla="*/ 446541 h 2630655"/>
              <a:gd name="connsiteX89" fmla="*/ 2979256 w 3287864"/>
              <a:gd name="connsiteY89" fmla="*/ 375320 h 2630655"/>
              <a:gd name="connsiteX90" fmla="*/ 2955517 w 3287864"/>
              <a:gd name="connsiteY90" fmla="*/ 351579 h 2630655"/>
              <a:gd name="connsiteX91" fmla="*/ 2919908 w 3287864"/>
              <a:gd name="connsiteY91" fmla="*/ 304099 h 2630655"/>
              <a:gd name="connsiteX92" fmla="*/ 2753734 w 3287864"/>
              <a:gd name="connsiteY92" fmla="*/ 161656 h 2630655"/>
              <a:gd name="connsiteX93" fmla="*/ 2635039 w 3287864"/>
              <a:gd name="connsiteY93" fmla="*/ 78565 h 2630655"/>
              <a:gd name="connsiteX94" fmla="*/ 2492604 w 3287864"/>
              <a:gd name="connsiteY94" fmla="*/ 42955 h 2630655"/>
              <a:gd name="connsiteX95" fmla="*/ 2421387 w 3287864"/>
              <a:gd name="connsiteY95" fmla="*/ 19214 h 2630655"/>
              <a:gd name="connsiteX96" fmla="*/ 2041562 w 3287864"/>
              <a:gd name="connsiteY96" fmla="*/ 19214 h 2630655"/>
              <a:gd name="connsiteX97" fmla="*/ 1982214 w 3287864"/>
              <a:gd name="connsiteY97" fmla="*/ 31084 h 2630655"/>
              <a:gd name="connsiteX98" fmla="*/ 1946605 w 3287864"/>
              <a:gd name="connsiteY98" fmla="*/ 42955 h 263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287864" h="2630655">
                <a:moveTo>
                  <a:pt x="2029692" y="78565"/>
                </a:moveTo>
                <a:cubicBezTo>
                  <a:pt x="1971054" y="68792"/>
                  <a:pt x="1896837" y="54825"/>
                  <a:pt x="1839779" y="54825"/>
                </a:cubicBezTo>
                <a:cubicBezTo>
                  <a:pt x="1685424" y="54825"/>
                  <a:pt x="1531171" y="62738"/>
                  <a:pt x="1376867" y="66695"/>
                </a:cubicBezTo>
                <a:cubicBezTo>
                  <a:pt x="1345215" y="74608"/>
                  <a:pt x="1314093" y="85071"/>
                  <a:pt x="1281911" y="90435"/>
                </a:cubicBezTo>
                <a:cubicBezTo>
                  <a:pt x="1156824" y="111285"/>
                  <a:pt x="1264271" y="94371"/>
                  <a:pt x="1115737" y="114176"/>
                </a:cubicBezTo>
                <a:cubicBezTo>
                  <a:pt x="1039371" y="124358"/>
                  <a:pt x="1033970" y="125826"/>
                  <a:pt x="961433" y="137916"/>
                </a:cubicBezTo>
                <a:cubicBezTo>
                  <a:pt x="881269" y="164639"/>
                  <a:pt x="979955" y="133799"/>
                  <a:pt x="854607" y="161656"/>
                </a:cubicBezTo>
                <a:cubicBezTo>
                  <a:pt x="816072" y="170220"/>
                  <a:pt x="810591" y="180522"/>
                  <a:pt x="771521" y="197267"/>
                </a:cubicBezTo>
                <a:cubicBezTo>
                  <a:pt x="760021" y="202196"/>
                  <a:pt x="747412" y="204208"/>
                  <a:pt x="735912" y="209137"/>
                </a:cubicBezTo>
                <a:cubicBezTo>
                  <a:pt x="719649" y="216108"/>
                  <a:pt x="703607" y="223774"/>
                  <a:pt x="688434" y="232878"/>
                </a:cubicBezTo>
                <a:cubicBezTo>
                  <a:pt x="663969" y="247558"/>
                  <a:pt x="644283" y="271335"/>
                  <a:pt x="617216" y="280358"/>
                </a:cubicBezTo>
                <a:lnTo>
                  <a:pt x="581608" y="292228"/>
                </a:lnTo>
                <a:cubicBezTo>
                  <a:pt x="557869" y="308055"/>
                  <a:pt x="533216" y="322590"/>
                  <a:pt x="510391" y="339709"/>
                </a:cubicBezTo>
                <a:cubicBezTo>
                  <a:pt x="494565" y="351579"/>
                  <a:pt x="480088" y="365504"/>
                  <a:pt x="462912" y="375320"/>
                </a:cubicBezTo>
                <a:cubicBezTo>
                  <a:pt x="452049" y="381528"/>
                  <a:pt x="439173" y="383233"/>
                  <a:pt x="427304" y="387190"/>
                </a:cubicBezTo>
                <a:cubicBezTo>
                  <a:pt x="415434" y="399060"/>
                  <a:pt x="405662" y="413489"/>
                  <a:pt x="391695" y="422801"/>
                </a:cubicBezTo>
                <a:cubicBezTo>
                  <a:pt x="381285" y="429742"/>
                  <a:pt x="365856" y="426855"/>
                  <a:pt x="356086" y="434671"/>
                </a:cubicBezTo>
                <a:cubicBezTo>
                  <a:pt x="344946" y="443583"/>
                  <a:pt x="342434" y="460193"/>
                  <a:pt x="332347" y="470281"/>
                </a:cubicBezTo>
                <a:cubicBezTo>
                  <a:pt x="269609" y="533024"/>
                  <a:pt x="314381" y="437883"/>
                  <a:pt x="237391" y="553373"/>
                </a:cubicBezTo>
                <a:cubicBezTo>
                  <a:pt x="207444" y="598295"/>
                  <a:pt x="223739" y="578895"/>
                  <a:pt x="189913" y="612724"/>
                </a:cubicBezTo>
                <a:cubicBezTo>
                  <a:pt x="146618" y="742608"/>
                  <a:pt x="215669" y="545865"/>
                  <a:pt x="154304" y="683945"/>
                </a:cubicBezTo>
                <a:cubicBezTo>
                  <a:pt x="144141" y="706813"/>
                  <a:pt x="138478" y="731426"/>
                  <a:pt x="130565" y="755166"/>
                </a:cubicBezTo>
                <a:cubicBezTo>
                  <a:pt x="126609" y="767036"/>
                  <a:pt x="125636" y="780365"/>
                  <a:pt x="118696" y="790776"/>
                </a:cubicBezTo>
                <a:lnTo>
                  <a:pt x="94956" y="826387"/>
                </a:lnTo>
                <a:cubicBezTo>
                  <a:pt x="77903" y="877551"/>
                  <a:pt x="72736" y="890019"/>
                  <a:pt x="59348" y="956959"/>
                </a:cubicBezTo>
                <a:cubicBezTo>
                  <a:pt x="55391" y="976743"/>
                  <a:pt x="52786" y="996845"/>
                  <a:pt x="47478" y="1016310"/>
                </a:cubicBezTo>
                <a:cubicBezTo>
                  <a:pt x="40894" y="1040453"/>
                  <a:pt x="29808" y="1063254"/>
                  <a:pt x="23739" y="1087531"/>
                </a:cubicBezTo>
                <a:lnTo>
                  <a:pt x="11870" y="1135012"/>
                </a:lnTo>
                <a:cubicBezTo>
                  <a:pt x="7913" y="1174579"/>
                  <a:pt x="0" y="1213949"/>
                  <a:pt x="0" y="1253714"/>
                </a:cubicBezTo>
                <a:cubicBezTo>
                  <a:pt x="0" y="1292984"/>
                  <a:pt x="11239" y="1354487"/>
                  <a:pt x="23739" y="1396156"/>
                </a:cubicBezTo>
                <a:cubicBezTo>
                  <a:pt x="30929" y="1420125"/>
                  <a:pt x="39565" y="1443637"/>
                  <a:pt x="47478" y="1467377"/>
                </a:cubicBezTo>
                <a:cubicBezTo>
                  <a:pt x="51435" y="1479247"/>
                  <a:pt x="56894" y="1490718"/>
                  <a:pt x="59348" y="1502987"/>
                </a:cubicBezTo>
                <a:cubicBezTo>
                  <a:pt x="95145" y="1681991"/>
                  <a:pt x="49562" y="1458948"/>
                  <a:pt x="83087" y="1609819"/>
                </a:cubicBezTo>
                <a:cubicBezTo>
                  <a:pt x="103496" y="1701666"/>
                  <a:pt x="88841" y="1647229"/>
                  <a:pt x="106826" y="1764132"/>
                </a:cubicBezTo>
                <a:cubicBezTo>
                  <a:pt x="109894" y="1784073"/>
                  <a:pt x="111612" y="1804591"/>
                  <a:pt x="118696" y="1823482"/>
                </a:cubicBezTo>
                <a:cubicBezTo>
                  <a:pt x="123705" y="1836840"/>
                  <a:pt x="136055" y="1846333"/>
                  <a:pt x="142435" y="1859093"/>
                </a:cubicBezTo>
                <a:cubicBezTo>
                  <a:pt x="151964" y="1878151"/>
                  <a:pt x="158893" y="1898419"/>
                  <a:pt x="166174" y="1918444"/>
                </a:cubicBezTo>
                <a:cubicBezTo>
                  <a:pt x="217982" y="2060924"/>
                  <a:pt x="162603" y="1935935"/>
                  <a:pt x="213652" y="2025276"/>
                </a:cubicBezTo>
                <a:cubicBezTo>
                  <a:pt x="234758" y="2062213"/>
                  <a:pt x="234843" y="2076820"/>
                  <a:pt x="261130" y="2108367"/>
                </a:cubicBezTo>
                <a:cubicBezTo>
                  <a:pt x="316099" y="2174334"/>
                  <a:pt x="274891" y="2117441"/>
                  <a:pt x="332347" y="2167718"/>
                </a:cubicBezTo>
                <a:cubicBezTo>
                  <a:pt x="353402" y="2186142"/>
                  <a:pt x="369849" y="2209591"/>
                  <a:pt x="391695" y="2227069"/>
                </a:cubicBezTo>
                <a:cubicBezTo>
                  <a:pt x="411478" y="2242896"/>
                  <a:pt x="434095" y="2255718"/>
                  <a:pt x="451043" y="2274550"/>
                </a:cubicBezTo>
                <a:cubicBezTo>
                  <a:pt x="470129" y="2295758"/>
                  <a:pt x="478346" y="2325596"/>
                  <a:pt x="498521" y="2345771"/>
                </a:cubicBezTo>
                <a:cubicBezTo>
                  <a:pt x="510391" y="2357641"/>
                  <a:pt x="523384" y="2368485"/>
                  <a:pt x="534130" y="2381381"/>
                </a:cubicBezTo>
                <a:cubicBezTo>
                  <a:pt x="543263" y="2392341"/>
                  <a:pt x="547782" y="2406904"/>
                  <a:pt x="557869" y="2416992"/>
                </a:cubicBezTo>
                <a:cubicBezTo>
                  <a:pt x="567956" y="2427080"/>
                  <a:pt x="582338" y="2431820"/>
                  <a:pt x="593477" y="2440732"/>
                </a:cubicBezTo>
                <a:cubicBezTo>
                  <a:pt x="602216" y="2447723"/>
                  <a:pt x="608477" y="2457482"/>
                  <a:pt x="617216" y="2464473"/>
                </a:cubicBezTo>
                <a:cubicBezTo>
                  <a:pt x="628355" y="2473385"/>
                  <a:pt x="641217" y="2479921"/>
                  <a:pt x="652825" y="2488213"/>
                </a:cubicBezTo>
                <a:cubicBezTo>
                  <a:pt x="701566" y="2523029"/>
                  <a:pt x="691162" y="2519594"/>
                  <a:pt x="735912" y="2547564"/>
                </a:cubicBezTo>
                <a:cubicBezTo>
                  <a:pt x="781092" y="2575803"/>
                  <a:pt x="812014" y="2597837"/>
                  <a:pt x="866477" y="2606915"/>
                </a:cubicBezTo>
                <a:cubicBezTo>
                  <a:pt x="973034" y="2624675"/>
                  <a:pt x="913775" y="2616127"/>
                  <a:pt x="1044520" y="2630655"/>
                </a:cubicBezTo>
                <a:cubicBezTo>
                  <a:pt x="1151346" y="2626698"/>
                  <a:pt x="1258307" y="2625453"/>
                  <a:pt x="1364998" y="2618785"/>
                </a:cubicBezTo>
                <a:cubicBezTo>
                  <a:pt x="1385133" y="2617527"/>
                  <a:pt x="1404374" y="2609768"/>
                  <a:pt x="1424345" y="2606915"/>
                </a:cubicBezTo>
                <a:cubicBezTo>
                  <a:pt x="1459813" y="2601848"/>
                  <a:pt x="1495703" y="2600112"/>
                  <a:pt x="1531171" y="2595045"/>
                </a:cubicBezTo>
                <a:cubicBezTo>
                  <a:pt x="1651138" y="2577906"/>
                  <a:pt x="1524652" y="2586239"/>
                  <a:pt x="1685475" y="2559434"/>
                </a:cubicBezTo>
                <a:lnTo>
                  <a:pt x="1756693" y="2547564"/>
                </a:lnTo>
                <a:cubicBezTo>
                  <a:pt x="1863752" y="2494030"/>
                  <a:pt x="1730951" y="2556144"/>
                  <a:pt x="1899127" y="2500083"/>
                </a:cubicBezTo>
                <a:lnTo>
                  <a:pt x="2005953" y="2464473"/>
                </a:lnTo>
                <a:cubicBezTo>
                  <a:pt x="2017823" y="2460516"/>
                  <a:pt x="2029424" y="2455637"/>
                  <a:pt x="2041562" y="2452602"/>
                </a:cubicBezTo>
                <a:cubicBezTo>
                  <a:pt x="2057388" y="2448645"/>
                  <a:pt x="2073115" y="2444271"/>
                  <a:pt x="2089040" y="2440732"/>
                </a:cubicBezTo>
                <a:cubicBezTo>
                  <a:pt x="2108734" y="2436355"/>
                  <a:pt x="2128816" y="2433755"/>
                  <a:pt x="2148388" y="2428862"/>
                </a:cubicBezTo>
                <a:cubicBezTo>
                  <a:pt x="2160526" y="2425827"/>
                  <a:pt x="2171966" y="2420429"/>
                  <a:pt x="2183996" y="2416992"/>
                </a:cubicBezTo>
                <a:cubicBezTo>
                  <a:pt x="2309564" y="2381114"/>
                  <a:pt x="2133451" y="2437798"/>
                  <a:pt x="2302692" y="2381381"/>
                </a:cubicBezTo>
                <a:cubicBezTo>
                  <a:pt x="2302694" y="2381380"/>
                  <a:pt x="2373907" y="2357641"/>
                  <a:pt x="2373909" y="2357641"/>
                </a:cubicBezTo>
                <a:lnTo>
                  <a:pt x="2670648" y="2333900"/>
                </a:lnTo>
                <a:cubicBezTo>
                  <a:pt x="2685861" y="2330097"/>
                  <a:pt x="2736705" y="2318675"/>
                  <a:pt x="2753734" y="2310160"/>
                </a:cubicBezTo>
                <a:cubicBezTo>
                  <a:pt x="2766494" y="2303780"/>
                  <a:pt x="2778204" y="2295332"/>
                  <a:pt x="2789343" y="2286420"/>
                </a:cubicBezTo>
                <a:cubicBezTo>
                  <a:pt x="2798082" y="2279429"/>
                  <a:pt x="2803486" y="2268437"/>
                  <a:pt x="2813082" y="2262679"/>
                </a:cubicBezTo>
                <a:cubicBezTo>
                  <a:pt x="2823811" y="2256241"/>
                  <a:pt x="2836821" y="2254766"/>
                  <a:pt x="2848691" y="2250809"/>
                </a:cubicBezTo>
                <a:cubicBezTo>
                  <a:pt x="2886095" y="2221716"/>
                  <a:pt x="2995006" y="2144092"/>
                  <a:pt x="3026734" y="2096497"/>
                </a:cubicBezTo>
                <a:lnTo>
                  <a:pt x="3074212" y="2025276"/>
                </a:lnTo>
                <a:cubicBezTo>
                  <a:pt x="3082125" y="2013406"/>
                  <a:pt x="3093440" y="2003199"/>
                  <a:pt x="3097951" y="1989665"/>
                </a:cubicBezTo>
                <a:cubicBezTo>
                  <a:pt x="3101908" y="1977795"/>
                  <a:pt x="3104226" y="1965246"/>
                  <a:pt x="3109821" y="1954055"/>
                </a:cubicBezTo>
                <a:cubicBezTo>
                  <a:pt x="3124138" y="1925419"/>
                  <a:pt x="3150336" y="1887343"/>
                  <a:pt x="3169168" y="1859093"/>
                </a:cubicBezTo>
                <a:cubicBezTo>
                  <a:pt x="3201617" y="1729294"/>
                  <a:pt x="3148221" y="1933794"/>
                  <a:pt x="3228516" y="1692910"/>
                </a:cubicBezTo>
                <a:cubicBezTo>
                  <a:pt x="3256976" y="1607530"/>
                  <a:pt x="3222447" y="1714152"/>
                  <a:pt x="3252255" y="1609819"/>
                </a:cubicBezTo>
                <a:cubicBezTo>
                  <a:pt x="3255692" y="1597788"/>
                  <a:pt x="3260688" y="1586240"/>
                  <a:pt x="3264125" y="1574209"/>
                </a:cubicBezTo>
                <a:cubicBezTo>
                  <a:pt x="3275297" y="1535106"/>
                  <a:pt x="3279708" y="1508157"/>
                  <a:pt x="3287864" y="1467377"/>
                </a:cubicBezTo>
                <a:cubicBezTo>
                  <a:pt x="3283907" y="1384286"/>
                  <a:pt x="3282374" y="1301043"/>
                  <a:pt x="3275994" y="1218103"/>
                </a:cubicBezTo>
                <a:cubicBezTo>
                  <a:pt x="3273887" y="1190716"/>
                  <a:pt x="3258537" y="1139543"/>
                  <a:pt x="3252255" y="1111271"/>
                </a:cubicBezTo>
                <a:cubicBezTo>
                  <a:pt x="3233704" y="1027786"/>
                  <a:pt x="3245738" y="1058781"/>
                  <a:pt x="3216647" y="956959"/>
                </a:cubicBezTo>
                <a:cubicBezTo>
                  <a:pt x="3209772" y="932897"/>
                  <a:pt x="3200097" y="909707"/>
                  <a:pt x="3192907" y="885738"/>
                </a:cubicBezTo>
                <a:cubicBezTo>
                  <a:pt x="3188219" y="870112"/>
                  <a:pt x="3186766" y="853532"/>
                  <a:pt x="3181038" y="838257"/>
                </a:cubicBezTo>
                <a:cubicBezTo>
                  <a:pt x="3162978" y="790095"/>
                  <a:pt x="3134164" y="745717"/>
                  <a:pt x="3121690" y="695815"/>
                </a:cubicBezTo>
                <a:cubicBezTo>
                  <a:pt x="3117734" y="679988"/>
                  <a:pt x="3116247" y="663329"/>
                  <a:pt x="3109821" y="648334"/>
                </a:cubicBezTo>
                <a:cubicBezTo>
                  <a:pt x="3104202" y="635222"/>
                  <a:pt x="3092462" y="625484"/>
                  <a:pt x="3086082" y="612724"/>
                </a:cubicBezTo>
                <a:cubicBezTo>
                  <a:pt x="3080486" y="601532"/>
                  <a:pt x="3079141" y="588614"/>
                  <a:pt x="3074212" y="577113"/>
                </a:cubicBezTo>
                <a:cubicBezTo>
                  <a:pt x="3067242" y="560849"/>
                  <a:pt x="3058946" y="545166"/>
                  <a:pt x="3050473" y="529632"/>
                </a:cubicBezTo>
                <a:cubicBezTo>
                  <a:pt x="3035198" y="501627"/>
                  <a:pt x="3016362" y="475505"/>
                  <a:pt x="3002995" y="446541"/>
                </a:cubicBezTo>
                <a:cubicBezTo>
                  <a:pt x="2992509" y="423820"/>
                  <a:pt x="2990447" y="397703"/>
                  <a:pt x="2979256" y="375320"/>
                </a:cubicBezTo>
                <a:cubicBezTo>
                  <a:pt x="2974251" y="365310"/>
                  <a:pt x="2962681" y="360176"/>
                  <a:pt x="2955517" y="351579"/>
                </a:cubicBezTo>
                <a:cubicBezTo>
                  <a:pt x="2942853" y="336381"/>
                  <a:pt x="2933276" y="318683"/>
                  <a:pt x="2919908" y="304099"/>
                </a:cubicBezTo>
                <a:cubicBezTo>
                  <a:pt x="2805195" y="178951"/>
                  <a:pt x="2861931" y="240349"/>
                  <a:pt x="2753734" y="161656"/>
                </a:cubicBezTo>
                <a:cubicBezTo>
                  <a:pt x="2703224" y="124920"/>
                  <a:pt x="2691658" y="104302"/>
                  <a:pt x="2635039" y="78565"/>
                </a:cubicBezTo>
                <a:cubicBezTo>
                  <a:pt x="2580591" y="53814"/>
                  <a:pt x="2550418" y="52591"/>
                  <a:pt x="2492604" y="42955"/>
                </a:cubicBezTo>
                <a:cubicBezTo>
                  <a:pt x="2468865" y="35041"/>
                  <a:pt x="2445355" y="26405"/>
                  <a:pt x="2421387" y="19214"/>
                </a:cubicBezTo>
                <a:cubicBezTo>
                  <a:pt x="2289458" y="-20368"/>
                  <a:pt x="2233297" y="12366"/>
                  <a:pt x="2041562" y="19214"/>
                </a:cubicBezTo>
                <a:cubicBezTo>
                  <a:pt x="2021779" y="23171"/>
                  <a:pt x="2001786" y="26191"/>
                  <a:pt x="1982214" y="31084"/>
                </a:cubicBezTo>
                <a:cubicBezTo>
                  <a:pt x="1970076" y="34119"/>
                  <a:pt x="1946605" y="42955"/>
                  <a:pt x="1946605" y="4295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2319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dirty="0" smtClean="0"/>
              <a:t>Stores key value pairs.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Put, contains and get are all incredibly fast.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Can get values using keys</a:t>
            </a:r>
            <a:endParaRPr lang="en-US" dirty="0" smtClean="0"/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endParaRPr lang="en-US" dirty="0" smtClean="0"/>
          </a:p>
          <a:p>
            <a:pPr lvl="1" eaLnBrk="1" hangingPunct="1">
              <a:lnSpc>
                <a:spcPct val="130000"/>
              </a:lnSpc>
              <a:defRPr/>
            </a:pPr>
            <a:endParaRPr lang="en-US" sz="3200" dirty="0" smtClean="0"/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24" name="Text Box 81"/>
          <p:cNvSpPr txBox="1">
            <a:spLocks noChangeArrowheads="1"/>
          </p:cNvSpPr>
          <p:nvPr/>
        </p:nvSpPr>
        <p:spPr bwMode="auto">
          <a:xfrm>
            <a:off x="1662059" y="3621963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</a:rPr>
              <a:t>"</a:t>
            </a:r>
            <a:r>
              <a:rPr lang="en-US" sz="2400" dirty="0" smtClean="0">
                <a:latin typeface="Consolas" charset="0"/>
                <a:cs typeface="+mn-cs"/>
              </a:rPr>
              <a:t>Chris"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1662059" y="4430620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"Jenny"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1662059" y="5146583"/>
            <a:ext cx="153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"</a:t>
            </a:r>
            <a:r>
              <a:rPr lang="en-US" sz="2400" dirty="0" err="1" smtClean="0">
                <a:latin typeface="Consolas" charset="0"/>
                <a:cs typeface="+mn-cs"/>
              </a:rPr>
              <a:t>Mehran</a:t>
            </a:r>
            <a:r>
              <a:rPr lang="en-US" sz="2400" dirty="0" smtClean="0">
                <a:latin typeface="Consolas" charset="0"/>
                <a:cs typeface="+mn-cs"/>
              </a:rPr>
              <a:t>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8" name="Text Box 85"/>
          <p:cNvSpPr txBox="1">
            <a:spLocks noChangeArrowheads="1"/>
          </p:cNvSpPr>
          <p:nvPr/>
        </p:nvSpPr>
        <p:spPr bwMode="auto">
          <a:xfrm>
            <a:off x="4740239" y="5078618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</a:rPr>
              <a:t>"</a:t>
            </a:r>
            <a:r>
              <a:rPr lang="en-US" sz="2400" dirty="0" smtClean="0">
                <a:latin typeface="Consolas" charset="0"/>
                <a:cs typeface="+mn-cs"/>
              </a:rPr>
              <a:t>866-6586"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9" name="Text Box 86"/>
          <p:cNvSpPr txBox="1">
            <a:spLocks noChangeArrowheads="1"/>
          </p:cNvSpPr>
          <p:nvPr/>
        </p:nvSpPr>
        <p:spPr bwMode="auto">
          <a:xfrm>
            <a:off x="4740239" y="4430620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"685-9138"</a:t>
            </a:r>
          </a:p>
        </p:txBody>
      </p:sp>
      <p:sp>
        <p:nvSpPr>
          <p:cNvPr id="30" name="Text Box 87"/>
          <p:cNvSpPr txBox="1">
            <a:spLocks noChangeArrowheads="1"/>
          </p:cNvSpPr>
          <p:nvPr/>
        </p:nvSpPr>
        <p:spPr bwMode="auto">
          <a:xfrm>
            <a:off x="4902114" y="3968955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"867-5309"</a:t>
            </a:r>
          </a:p>
        </p:txBody>
      </p:sp>
      <p:sp>
        <p:nvSpPr>
          <p:cNvPr id="31" name="Line 88"/>
          <p:cNvSpPr>
            <a:spLocks noChangeShapeType="1"/>
          </p:cNvSpPr>
          <p:nvPr/>
        </p:nvSpPr>
        <p:spPr bwMode="auto">
          <a:xfrm>
            <a:off x="3031244" y="3968955"/>
            <a:ext cx="1632795" cy="10690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2" name="Line 89"/>
          <p:cNvSpPr>
            <a:spLocks noChangeShapeType="1"/>
          </p:cNvSpPr>
          <p:nvPr/>
        </p:nvSpPr>
        <p:spPr bwMode="auto">
          <a:xfrm flipV="1">
            <a:off x="3292439" y="4352188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3" name="Line 90"/>
          <p:cNvSpPr>
            <a:spLocks noChangeShapeType="1"/>
          </p:cNvSpPr>
          <p:nvPr/>
        </p:nvSpPr>
        <p:spPr bwMode="auto">
          <a:xfrm flipV="1">
            <a:off x="3292439" y="4733187"/>
            <a:ext cx="14478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4" name="Text Box 91"/>
          <p:cNvSpPr txBox="1">
            <a:spLocks noChangeArrowheads="1"/>
          </p:cNvSpPr>
          <p:nvPr/>
        </p:nvSpPr>
        <p:spPr bwMode="auto">
          <a:xfrm>
            <a:off x="3276564" y="5309451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sp>
        <p:nvSpPr>
          <p:cNvPr id="35" name="Text Box 92"/>
          <p:cNvSpPr txBox="1">
            <a:spLocks noChangeArrowheads="1"/>
          </p:cNvSpPr>
          <p:nvPr/>
        </p:nvSpPr>
        <p:spPr bwMode="auto">
          <a:xfrm>
            <a:off x="5333964" y="5311038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0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3031244" y="3430484"/>
            <a:ext cx="2789343" cy="3252431"/>
          </a:xfrm>
          <a:custGeom>
            <a:avLst/>
            <a:gdLst>
              <a:gd name="connsiteX0" fmla="*/ 1958475 w 2789343"/>
              <a:gd name="connsiteY0" fmla="*/ 166182 h 3252431"/>
              <a:gd name="connsiteX1" fmla="*/ 1934736 w 2789343"/>
              <a:gd name="connsiteY1" fmla="*/ 106831 h 3252431"/>
              <a:gd name="connsiteX2" fmla="*/ 1863518 w 2789343"/>
              <a:gd name="connsiteY2" fmla="*/ 83091 h 3252431"/>
              <a:gd name="connsiteX3" fmla="*/ 1827910 w 2789343"/>
              <a:gd name="connsiteY3" fmla="*/ 71221 h 3252431"/>
              <a:gd name="connsiteX4" fmla="*/ 1756692 w 2789343"/>
              <a:gd name="connsiteY4" fmla="*/ 47480 h 3252431"/>
              <a:gd name="connsiteX5" fmla="*/ 1721084 w 2789343"/>
              <a:gd name="connsiteY5" fmla="*/ 35610 h 3252431"/>
              <a:gd name="connsiteX6" fmla="*/ 1614258 w 2789343"/>
              <a:gd name="connsiteY6" fmla="*/ 11870 h 3252431"/>
              <a:gd name="connsiteX7" fmla="*/ 1507432 w 2789343"/>
              <a:gd name="connsiteY7" fmla="*/ 0 h 3252431"/>
              <a:gd name="connsiteX8" fmla="*/ 1234432 w 2789343"/>
              <a:gd name="connsiteY8" fmla="*/ 11870 h 3252431"/>
              <a:gd name="connsiteX9" fmla="*/ 1151346 w 2789343"/>
              <a:gd name="connsiteY9" fmla="*/ 23740 h 3252431"/>
              <a:gd name="connsiteX10" fmla="*/ 913955 w 2789343"/>
              <a:gd name="connsiteY10" fmla="*/ 47480 h 3252431"/>
              <a:gd name="connsiteX11" fmla="*/ 854607 w 2789343"/>
              <a:gd name="connsiteY11" fmla="*/ 59351 h 3252431"/>
              <a:gd name="connsiteX12" fmla="*/ 724042 w 2789343"/>
              <a:gd name="connsiteY12" fmla="*/ 94961 h 3252431"/>
              <a:gd name="connsiteX13" fmla="*/ 640955 w 2789343"/>
              <a:gd name="connsiteY13" fmla="*/ 154312 h 3252431"/>
              <a:gd name="connsiteX14" fmla="*/ 545999 w 2789343"/>
              <a:gd name="connsiteY14" fmla="*/ 225533 h 3252431"/>
              <a:gd name="connsiteX15" fmla="*/ 510390 w 2789343"/>
              <a:gd name="connsiteY15" fmla="*/ 273014 h 3252431"/>
              <a:gd name="connsiteX16" fmla="*/ 474782 w 2789343"/>
              <a:gd name="connsiteY16" fmla="*/ 308625 h 3252431"/>
              <a:gd name="connsiteX17" fmla="*/ 427303 w 2789343"/>
              <a:gd name="connsiteY17" fmla="*/ 379846 h 3252431"/>
              <a:gd name="connsiteX18" fmla="*/ 415434 w 2789343"/>
              <a:gd name="connsiteY18" fmla="*/ 415456 h 3252431"/>
              <a:gd name="connsiteX19" fmla="*/ 403564 w 2789343"/>
              <a:gd name="connsiteY19" fmla="*/ 462937 h 3252431"/>
              <a:gd name="connsiteX20" fmla="*/ 379825 w 2789343"/>
              <a:gd name="connsiteY20" fmla="*/ 498548 h 3252431"/>
              <a:gd name="connsiteX21" fmla="*/ 367956 w 2789343"/>
              <a:gd name="connsiteY21" fmla="*/ 605379 h 3252431"/>
              <a:gd name="connsiteX22" fmla="*/ 356086 w 2789343"/>
              <a:gd name="connsiteY22" fmla="*/ 688471 h 3252431"/>
              <a:gd name="connsiteX23" fmla="*/ 332347 w 2789343"/>
              <a:gd name="connsiteY23" fmla="*/ 878393 h 3252431"/>
              <a:gd name="connsiteX24" fmla="*/ 284869 w 2789343"/>
              <a:gd name="connsiteY24" fmla="*/ 1092057 h 3252431"/>
              <a:gd name="connsiteX25" fmla="*/ 237391 w 2789343"/>
              <a:gd name="connsiteY25" fmla="*/ 1163278 h 3252431"/>
              <a:gd name="connsiteX26" fmla="*/ 189913 w 2789343"/>
              <a:gd name="connsiteY26" fmla="*/ 1246369 h 3252431"/>
              <a:gd name="connsiteX27" fmla="*/ 166173 w 2789343"/>
              <a:gd name="connsiteY27" fmla="*/ 1270110 h 3252431"/>
              <a:gd name="connsiteX28" fmla="*/ 118695 w 2789343"/>
              <a:gd name="connsiteY28" fmla="*/ 1376941 h 3252431"/>
              <a:gd name="connsiteX29" fmla="*/ 83087 w 2789343"/>
              <a:gd name="connsiteY29" fmla="*/ 1483773 h 3252431"/>
              <a:gd name="connsiteX30" fmla="*/ 71217 w 2789343"/>
              <a:gd name="connsiteY30" fmla="*/ 1519384 h 3252431"/>
              <a:gd name="connsiteX31" fmla="*/ 59348 w 2789343"/>
              <a:gd name="connsiteY31" fmla="*/ 1566864 h 3252431"/>
              <a:gd name="connsiteX32" fmla="*/ 47478 w 2789343"/>
              <a:gd name="connsiteY32" fmla="*/ 1602475 h 3252431"/>
              <a:gd name="connsiteX33" fmla="*/ 23739 w 2789343"/>
              <a:gd name="connsiteY33" fmla="*/ 1733047 h 3252431"/>
              <a:gd name="connsiteX34" fmla="*/ 11869 w 2789343"/>
              <a:gd name="connsiteY34" fmla="*/ 1828008 h 3252431"/>
              <a:gd name="connsiteX35" fmla="*/ 0 w 2789343"/>
              <a:gd name="connsiteY35" fmla="*/ 1887359 h 3252431"/>
              <a:gd name="connsiteX36" fmla="*/ 11869 w 2789343"/>
              <a:gd name="connsiteY36" fmla="*/ 2136633 h 3252431"/>
              <a:gd name="connsiteX37" fmla="*/ 47478 w 2789343"/>
              <a:gd name="connsiteY37" fmla="*/ 2267205 h 3252431"/>
              <a:gd name="connsiteX38" fmla="*/ 83087 w 2789343"/>
              <a:gd name="connsiteY38" fmla="*/ 2385907 h 3252431"/>
              <a:gd name="connsiteX39" fmla="*/ 106826 w 2789343"/>
              <a:gd name="connsiteY39" fmla="*/ 2433388 h 3252431"/>
              <a:gd name="connsiteX40" fmla="*/ 142434 w 2789343"/>
              <a:gd name="connsiteY40" fmla="*/ 2516479 h 3252431"/>
              <a:gd name="connsiteX41" fmla="*/ 201782 w 2789343"/>
              <a:gd name="connsiteY41" fmla="*/ 2611441 h 3252431"/>
              <a:gd name="connsiteX42" fmla="*/ 249260 w 2789343"/>
              <a:gd name="connsiteY42" fmla="*/ 2694532 h 3252431"/>
              <a:gd name="connsiteX43" fmla="*/ 284869 w 2789343"/>
              <a:gd name="connsiteY43" fmla="*/ 2753883 h 3252431"/>
              <a:gd name="connsiteX44" fmla="*/ 320478 w 2789343"/>
              <a:gd name="connsiteY44" fmla="*/ 2789493 h 3252431"/>
              <a:gd name="connsiteX45" fmla="*/ 344217 w 2789343"/>
              <a:gd name="connsiteY45" fmla="*/ 2825104 h 3252431"/>
              <a:gd name="connsiteX46" fmla="*/ 427303 w 2789343"/>
              <a:gd name="connsiteY46" fmla="*/ 2908195 h 3252431"/>
              <a:gd name="connsiteX47" fmla="*/ 486651 w 2789343"/>
              <a:gd name="connsiteY47" fmla="*/ 2979416 h 3252431"/>
              <a:gd name="connsiteX48" fmla="*/ 581608 w 2789343"/>
              <a:gd name="connsiteY48" fmla="*/ 3038767 h 3252431"/>
              <a:gd name="connsiteX49" fmla="*/ 617216 w 2789343"/>
              <a:gd name="connsiteY49" fmla="*/ 3062508 h 3252431"/>
              <a:gd name="connsiteX50" fmla="*/ 771520 w 2789343"/>
              <a:gd name="connsiteY50" fmla="*/ 3145599 h 3252431"/>
              <a:gd name="connsiteX51" fmla="*/ 913955 w 2789343"/>
              <a:gd name="connsiteY51" fmla="*/ 3193080 h 3252431"/>
              <a:gd name="connsiteX52" fmla="*/ 1032650 w 2789343"/>
              <a:gd name="connsiteY52" fmla="*/ 3228690 h 3252431"/>
              <a:gd name="connsiteX53" fmla="*/ 1198824 w 2789343"/>
              <a:gd name="connsiteY53" fmla="*/ 3252431 h 3252431"/>
              <a:gd name="connsiteX54" fmla="*/ 1578649 w 2789343"/>
              <a:gd name="connsiteY54" fmla="*/ 3228690 h 3252431"/>
              <a:gd name="connsiteX55" fmla="*/ 1626127 w 2789343"/>
              <a:gd name="connsiteY55" fmla="*/ 3216820 h 3252431"/>
              <a:gd name="connsiteX56" fmla="*/ 1685475 w 2789343"/>
              <a:gd name="connsiteY56" fmla="*/ 3204950 h 3252431"/>
              <a:gd name="connsiteX57" fmla="*/ 1732953 w 2789343"/>
              <a:gd name="connsiteY57" fmla="*/ 3193080 h 3252431"/>
              <a:gd name="connsiteX58" fmla="*/ 1804171 w 2789343"/>
              <a:gd name="connsiteY58" fmla="*/ 3181210 h 3252431"/>
              <a:gd name="connsiteX59" fmla="*/ 1875388 w 2789343"/>
              <a:gd name="connsiteY59" fmla="*/ 3157469 h 3252431"/>
              <a:gd name="connsiteX60" fmla="*/ 1970344 w 2789343"/>
              <a:gd name="connsiteY60" fmla="*/ 3133729 h 3252431"/>
              <a:gd name="connsiteX61" fmla="*/ 2005953 w 2789343"/>
              <a:gd name="connsiteY61" fmla="*/ 3121859 h 3252431"/>
              <a:gd name="connsiteX62" fmla="*/ 2053431 w 2789343"/>
              <a:gd name="connsiteY62" fmla="*/ 3098118 h 3252431"/>
              <a:gd name="connsiteX63" fmla="*/ 2100909 w 2789343"/>
              <a:gd name="connsiteY63" fmla="*/ 3086248 h 3252431"/>
              <a:gd name="connsiteX64" fmla="*/ 2172126 w 2789343"/>
              <a:gd name="connsiteY64" fmla="*/ 3038767 h 3252431"/>
              <a:gd name="connsiteX65" fmla="*/ 2207735 w 2789343"/>
              <a:gd name="connsiteY65" fmla="*/ 3026897 h 3252431"/>
              <a:gd name="connsiteX66" fmla="*/ 2278952 w 2789343"/>
              <a:gd name="connsiteY66" fmla="*/ 2979416 h 3252431"/>
              <a:gd name="connsiteX67" fmla="*/ 2350170 w 2789343"/>
              <a:gd name="connsiteY67" fmla="*/ 2931936 h 3252431"/>
              <a:gd name="connsiteX68" fmla="*/ 2385778 w 2789343"/>
              <a:gd name="connsiteY68" fmla="*/ 2908195 h 3252431"/>
              <a:gd name="connsiteX69" fmla="*/ 2445126 w 2789343"/>
              <a:gd name="connsiteY69" fmla="*/ 2848844 h 3252431"/>
              <a:gd name="connsiteX70" fmla="*/ 2480735 w 2789343"/>
              <a:gd name="connsiteY70" fmla="*/ 2813234 h 3252431"/>
              <a:gd name="connsiteX71" fmla="*/ 2504474 w 2789343"/>
              <a:gd name="connsiteY71" fmla="*/ 2789493 h 3252431"/>
              <a:gd name="connsiteX72" fmla="*/ 2551952 w 2789343"/>
              <a:gd name="connsiteY72" fmla="*/ 2718272 h 3252431"/>
              <a:gd name="connsiteX73" fmla="*/ 2575691 w 2789343"/>
              <a:gd name="connsiteY73" fmla="*/ 2682662 h 3252431"/>
              <a:gd name="connsiteX74" fmla="*/ 2611300 w 2789343"/>
              <a:gd name="connsiteY74" fmla="*/ 2575830 h 3252431"/>
              <a:gd name="connsiteX75" fmla="*/ 2623169 w 2789343"/>
              <a:gd name="connsiteY75" fmla="*/ 2540220 h 3252431"/>
              <a:gd name="connsiteX76" fmla="*/ 2646908 w 2789343"/>
              <a:gd name="connsiteY76" fmla="*/ 2492739 h 3252431"/>
              <a:gd name="connsiteX77" fmla="*/ 2670647 w 2789343"/>
              <a:gd name="connsiteY77" fmla="*/ 2421518 h 3252431"/>
              <a:gd name="connsiteX78" fmla="*/ 2694386 w 2789343"/>
              <a:gd name="connsiteY78" fmla="*/ 2350297 h 3252431"/>
              <a:gd name="connsiteX79" fmla="*/ 2706256 w 2789343"/>
              <a:gd name="connsiteY79" fmla="*/ 2302816 h 3252431"/>
              <a:gd name="connsiteX80" fmla="*/ 2718125 w 2789343"/>
              <a:gd name="connsiteY80" fmla="*/ 2267205 h 3252431"/>
              <a:gd name="connsiteX81" fmla="*/ 2729995 w 2789343"/>
              <a:gd name="connsiteY81" fmla="*/ 2219725 h 3252431"/>
              <a:gd name="connsiteX82" fmla="*/ 2741865 w 2789343"/>
              <a:gd name="connsiteY82" fmla="*/ 2184114 h 3252431"/>
              <a:gd name="connsiteX83" fmla="*/ 2765604 w 2789343"/>
              <a:gd name="connsiteY83" fmla="*/ 2077282 h 3252431"/>
              <a:gd name="connsiteX84" fmla="*/ 2777473 w 2789343"/>
              <a:gd name="connsiteY84" fmla="*/ 1982321 h 3252431"/>
              <a:gd name="connsiteX85" fmla="*/ 2789343 w 2789343"/>
              <a:gd name="connsiteY85" fmla="*/ 1911100 h 3252431"/>
              <a:gd name="connsiteX86" fmla="*/ 2777473 w 2789343"/>
              <a:gd name="connsiteY86" fmla="*/ 1519384 h 3252431"/>
              <a:gd name="connsiteX87" fmla="*/ 2741865 w 2789343"/>
              <a:gd name="connsiteY87" fmla="*/ 1317590 h 3252431"/>
              <a:gd name="connsiteX88" fmla="*/ 2729995 w 2789343"/>
              <a:gd name="connsiteY88" fmla="*/ 1222629 h 3252431"/>
              <a:gd name="connsiteX89" fmla="*/ 2718125 w 2789343"/>
              <a:gd name="connsiteY89" fmla="*/ 1163278 h 3252431"/>
              <a:gd name="connsiteX90" fmla="*/ 2694386 w 2789343"/>
              <a:gd name="connsiteY90" fmla="*/ 1008966 h 3252431"/>
              <a:gd name="connsiteX91" fmla="*/ 2682517 w 2789343"/>
              <a:gd name="connsiteY91" fmla="*/ 961485 h 3252431"/>
              <a:gd name="connsiteX92" fmla="*/ 2670647 w 2789343"/>
              <a:gd name="connsiteY92" fmla="*/ 902134 h 3252431"/>
              <a:gd name="connsiteX93" fmla="*/ 2658778 w 2789343"/>
              <a:gd name="connsiteY93" fmla="*/ 866523 h 3252431"/>
              <a:gd name="connsiteX94" fmla="*/ 2646908 w 2789343"/>
              <a:gd name="connsiteY94" fmla="*/ 795302 h 3252431"/>
              <a:gd name="connsiteX95" fmla="*/ 2623169 w 2789343"/>
              <a:gd name="connsiteY95" fmla="*/ 724081 h 3252431"/>
              <a:gd name="connsiteX96" fmla="*/ 2611300 w 2789343"/>
              <a:gd name="connsiteY96" fmla="*/ 688471 h 3252431"/>
              <a:gd name="connsiteX97" fmla="*/ 2599430 w 2789343"/>
              <a:gd name="connsiteY97" fmla="*/ 652860 h 3252431"/>
              <a:gd name="connsiteX98" fmla="*/ 2587560 w 2789343"/>
              <a:gd name="connsiteY98" fmla="*/ 593509 h 3252431"/>
              <a:gd name="connsiteX99" fmla="*/ 2575691 w 2789343"/>
              <a:gd name="connsiteY99" fmla="*/ 510418 h 3252431"/>
              <a:gd name="connsiteX100" fmla="*/ 2563821 w 2789343"/>
              <a:gd name="connsiteY100" fmla="*/ 474807 h 3252431"/>
              <a:gd name="connsiteX101" fmla="*/ 2551952 w 2789343"/>
              <a:gd name="connsiteY101" fmla="*/ 427326 h 3252431"/>
              <a:gd name="connsiteX102" fmla="*/ 2540082 w 2789343"/>
              <a:gd name="connsiteY102" fmla="*/ 391716 h 3252431"/>
              <a:gd name="connsiteX103" fmla="*/ 2468865 w 2789343"/>
              <a:gd name="connsiteY103" fmla="*/ 296754 h 3252431"/>
              <a:gd name="connsiteX104" fmla="*/ 2456995 w 2789343"/>
              <a:gd name="connsiteY104" fmla="*/ 261144 h 3252431"/>
              <a:gd name="connsiteX105" fmla="*/ 2362039 w 2789343"/>
              <a:gd name="connsiteY105" fmla="*/ 154312 h 3252431"/>
              <a:gd name="connsiteX106" fmla="*/ 2326431 w 2789343"/>
              <a:gd name="connsiteY106" fmla="*/ 130572 h 3252431"/>
              <a:gd name="connsiteX107" fmla="*/ 2267083 w 2789343"/>
              <a:gd name="connsiteY107" fmla="*/ 83091 h 3252431"/>
              <a:gd name="connsiteX108" fmla="*/ 2195866 w 2789343"/>
              <a:gd name="connsiteY108" fmla="*/ 59351 h 3252431"/>
              <a:gd name="connsiteX109" fmla="*/ 2112779 w 2789343"/>
              <a:gd name="connsiteY109" fmla="*/ 23740 h 3252431"/>
              <a:gd name="connsiteX110" fmla="*/ 1946605 w 2789343"/>
              <a:gd name="connsiteY110" fmla="*/ 35610 h 3252431"/>
              <a:gd name="connsiteX111" fmla="*/ 1875388 w 2789343"/>
              <a:gd name="connsiteY111" fmla="*/ 59351 h 3252431"/>
              <a:gd name="connsiteX112" fmla="*/ 1827910 w 2789343"/>
              <a:gd name="connsiteY112" fmla="*/ 71221 h 3252431"/>
              <a:gd name="connsiteX113" fmla="*/ 1780431 w 2789343"/>
              <a:gd name="connsiteY113" fmla="*/ 83091 h 325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2789343" h="3252431">
                <a:moveTo>
                  <a:pt x="1958475" y="166182"/>
                </a:moveTo>
                <a:cubicBezTo>
                  <a:pt x="1950562" y="146398"/>
                  <a:pt x="1950771" y="120862"/>
                  <a:pt x="1934736" y="106831"/>
                </a:cubicBezTo>
                <a:cubicBezTo>
                  <a:pt x="1915904" y="90352"/>
                  <a:pt x="1887257" y="91004"/>
                  <a:pt x="1863518" y="83091"/>
                </a:cubicBezTo>
                <a:lnTo>
                  <a:pt x="1827910" y="71221"/>
                </a:lnTo>
                <a:lnTo>
                  <a:pt x="1756692" y="47480"/>
                </a:lnTo>
                <a:cubicBezTo>
                  <a:pt x="1744823" y="43523"/>
                  <a:pt x="1733222" y="38645"/>
                  <a:pt x="1721084" y="35610"/>
                </a:cubicBezTo>
                <a:cubicBezTo>
                  <a:pt x="1686526" y="26970"/>
                  <a:pt x="1649420" y="16893"/>
                  <a:pt x="1614258" y="11870"/>
                </a:cubicBezTo>
                <a:cubicBezTo>
                  <a:pt x="1578790" y="6803"/>
                  <a:pt x="1543041" y="3957"/>
                  <a:pt x="1507432" y="0"/>
                </a:cubicBezTo>
                <a:cubicBezTo>
                  <a:pt x="1416432" y="3957"/>
                  <a:pt x="1325316" y="5811"/>
                  <a:pt x="1234432" y="11870"/>
                </a:cubicBezTo>
                <a:cubicBezTo>
                  <a:pt x="1206517" y="13731"/>
                  <a:pt x="1179169" y="20811"/>
                  <a:pt x="1151346" y="23740"/>
                </a:cubicBezTo>
                <a:cubicBezTo>
                  <a:pt x="1024632" y="37079"/>
                  <a:pt x="1024377" y="30491"/>
                  <a:pt x="913955" y="47480"/>
                </a:cubicBezTo>
                <a:cubicBezTo>
                  <a:pt x="894015" y="50548"/>
                  <a:pt x="874265" y="54814"/>
                  <a:pt x="854607" y="59351"/>
                </a:cubicBezTo>
                <a:cubicBezTo>
                  <a:pt x="767589" y="79433"/>
                  <a:pt x="782904" y="75340"/>
                  <a:pt x="724042" y="94961"/>
                </a:cubicBezTo>
                <a:cubicBezTo>
                  <a:pt x="640135" y="150903"/>
                  <a:pt x="743995" y="80707"/>
                  <a:pt x="640955" y="154312"/>
                </a:cubicBezTo>
                <a:cubicBezTo>
                  <a:pt x="602610" y="181703"/>
                  <a:pt x="583913" y="187618"/>
                  <a:pt x="545999" y="225533"/>
                </a:cubicBezTo>
                <a:cubicBezTo>
                  <a:pt x="532010" y="239522"/>
                  <a:pt x="523264" y="257993"/>
                  <a:pt x="510390" y="273014"/>
                </a:cubicBezTo>
                <a:cubicBezTo>
                  <a:pt x="499466" y="285760"/>
                  <a:pt x="484539" y="294965"/>
                  <a:pt x="474782" y="308625"/>
                </a:cubicBezTo>
                <a:cubicBezTo>
                  <a:pt x="402928" y="409227"/>
                  <a:pt x="490821" y="316325"/>
                  <a:pt x="427303" y="379846"/>
                </a:cubicBezTo>
                <a:cubicBezTo>
                  <a:pt x="423347" y="391716"/>
                  <a:pt x="418871" y="403425"/>
                  <a:pt x="415434" y="415456"/>
                </a:cubicBezTo>
                <a:cubicBezTo>
                  <a:pt x="410952" y="431142"/>
                  <a:pt x="409990" y="447942"/>
                  <a:pt x="403564" y="462937"/>
                </a:cubicBezTo>
                <a:cubicBezTo>
                  <a:pt x="397945" y="476050"/>
                  <a:pt x="387738" y="486678"/>
                  <a:pt x="379825" y="498548"/>
                </a:cubicBezTo>
                <a:cubicBezTo>
                  <a:pt x="375869" y="534158"/>
                  <a:pt x="372400" y="569826"/>
                  <a:pt x="367956" y="605379"/>
                </a:cubicBezTo>
                <a:cubicBezTo>
                  <a:pt x="364486" y="633141"/>
                  <a:pt x="359556" y="660709"/>
                  <a:pt x="356086" y="688471"/>
                </a:cubicBezTo>
                <a:cubicBezTo>
                  <a:pt x="340822" y="810586"/>
                  <a:pt x="349522" y="769611"/>
                  <a:pt x="332347" y="878393"/>
                </a:cubicBezTo>
                <a:cubicBezTo>
                  <a:pt x="329673" y="895331"/>
                  <a:pt x="310740" y="1053249"/>
                  <a:pt x="284869" y="1092057"/>
                </a:cubicBezTo>
                <a:cubicBezTo>
                  <a:pt x="269043" y="1115797"/>
                  <a:pt x="250150" y="1137758"/>
                  <a:pt x="237391" y="1163278"/>
                </a:cubicBezTo>
                <a:cubicBezTo>
                  <a:pt x="221145" y="1195772"/>
                  <a:pt x="212283" y="1218406"/>
                  <a:pt x="189913" y="1246369"/>
                </a:cubicBezTo>
                <a:cubicBezTo>
                  <a:pt x="182922" y="1255108"/>
                  <a:pt x="174086" y="1262196"/>
                  <a:pt x="166173" y="1270110"/>
                </a:cubicBezTo>
                <a:cubicBezTo>
                  <a:pt x="137923" y="1354865"/>
                  <a:pt x="156315" y="1320509"/>
                  <a:pt x="118695" y="1376941"/>
                </a:cubicBezTo>
                <a:lnTo>
                  <a:pt x="83087" y="1483773"/>
                </a:lnTo>
                <a:cubicBezTo>
                  <a:pt x="79130" y="1495643"/>
                  <a:pt x="74251" y="1507245"/>
                  <a:pt x="71217" y="1519384"/>
                </a:cubicBezTo>
                <a:cubicBezTo>
                  <a:pt x="67261" y="1535211"/>
                  <a:pt x="63829" y="1551178"/>
                  <a:pt x="59348" y="1566864"/>
                </a:cubicBezTo>
                <a:cubicBezTo>
                  <a:pt x="55911" y="1578895"/>
                  <a:pt x="50513" y="1590336"/>
                  <a:pt x="47478" y="1602475"/>
                </a:cubicBezTo>
                <a:cubicBezTo>
                  <a:pt x="40664" y="1629731"/>
                  <a:pt x="27265" y="1708366"/>
                  <a:pt x="23739" y="1733047"/>
                </a:cubicBezTo>
                <a:cubicBezTo>
                  <a:pt x="19228" y="1764626"/>
                  <a:pt x="16719" y="1796479"/>
                  <a:pt x="11869" y="1828008"/>
                </a:cubicBezTo>
                <a:cubicBezTo>
                  <a:pt x="8801" y="1847949"/>
                  <a:pt x="3956" y="1867575"/>
                  <a:pt x="0" y="1887359"/>
                </a:cubicBezTo>
                <a:cubicBezTo>
                  <a:pt x="3956" y="1970450"/>
                  <a:pt x="3310" y="2053889"/>
                  <a:pt x="11869" y="2136633"/>
                </a:cubicBezTo>
                <a:cubicBezTo>
                  <a:pt x="18730" y="2202955"/>
                  <a:pt x="32928" y="2216278"/>
                  <a:pt x="47478" y="2267205"/>
                </a:cubicBezTo>
                <a:cubicBezTo>
                  <a:pt x="58836" y="2306960"/>
                  <a:pt x="64284" y="2348299"/>
                  <a:pt x="83087" y="2385907"/>
                </a:cubicBezTo>
                <a:cubicBezTo>
                  <a:pt x="91000" y="2401734"/>
                  <a:pt x="99856" y="2417124"/>
                  <a:pt x="106826" y="2433388"/>
                </a:cubicBezTo>
                <a:cubicBezTo>
                  <a:pt x="133525" y="2495691"/>
                  <a:pt x="100039" y="2443798"/>
                  <a:pt x="142434" y="2516479"/>
                </a:cubicBezTo>
                <a:cubicBezTo>
                  <a:pt x="161241" y="2548722"/>
                  <a:pt x="185089" y="2578054"/>
                  <a:pt x="201782" y="2611441"/>
                </a:cubicBezTo>
                <a:cubicBezTo>
                  <a:pt x="242303" y="2692487"/>
                  <a:pt x="207319" y="2627423"/>
                  <a:pt x="249260" y="2694532"/>
                </a:cubicBezTo>
                <a:cubicBezTo>
                  <a:pt x="261487" y="2714097"/>
                  <a:pt x="271027" y="2735426"/>
                  <a:pt x="284869" y="2753883"/>
                </a:cubicBezTo>
                <a:cubicBezTo>
                  <a:pt x="294941" y="2767312"/>
                  <a:pt x="309732" y="2776597"/>
                  <a:pt x="320478" y="2789493"/>
                </a:cubicBezTo>
                <a:cubicBezTo>
                  <a:pt x="329611" y="2800453"/>
                  <a:pt x="334674" y="2814500"/>
                  <a:pt x="344217" y="2825104"/>
                </a:cubicBezTo>
                <a:cubicBezTo>
                  <a:pt x="370418" y="2854218"/>
                  <a:pt x="405577" y="2875605"/>
                  <a:pt x="427303" y="2908195"/>
                </a:cubicBezTo>
                <a:cubicBezTo>
                  <a:pt x="450645" y="2943209"/>
                  <a:pt x="452380" y="2950855"/>
                  <a:pt x="486651" y="2979416"/>
                </a:cubicBezTo>
                <a:cubicBezTo>
                  <a:pt x="502929" y="2992981"/>
                  <a:pt x="572332" y="3032969"/>
                  <a:pt x="581608" y="3038767"/>
                </a:cubicBezTo>
                <a:cubicBezTo>
                  <a:pt x="593705" y="3046328"/>
                  <a:pt x="605119" y="3054947"/>
                  <a:pt x="617216" y="3062508"/>
                </a:cubicBezTo>
                <a:cubicBezTo>
                  <a:pt x="669823" y="3095390"/>
                  <a:pt x="712816" y="3119914"/>
                  <a:pt x="771520" y="3145599"/>
                </a:cubicBezTo>
                <a:cubicBezTo>
                  <a:pt x="892134" y="3198371"/>
                  <a:pt x="828671" y="3167494"/>
                  <a:pt x="913955" y="3193080"/>
                </a:cubicBezTo>
                <a:cubicBezTo>
                  <a:pt x="998504" y="3218446"/>
                  <a:pt x="962293" y="3213054"/>
                  <a:pt x="1032650" y="3228690"/>
                </a:cubicBezTo>
                <a:cubicBezTo>
                  <a:pt x="1108241" y="3245489"/>
                  <a:pt x="1105491" y="3242060"/>
                  <a:pt x="1198824" y="3252431"/>
                </a:cubicBezTo>
                <a:cubicBezTo>
                  <a:pt x="1327628" y="3247064"/>
                  <a:pt x="1452466" y="3249722"/>
                  <a:pt x="1578649" y="3228690"/>
                </a:cubicBezTo>
                <a:cubicBezTo>
                  <a:pt x="1594740" y="3226008"/>
                  <a:pt x="1610202" y="3220359"/>
                  <a:pt x="1626127" y="3216820"/>
                </a:cubicBezTo>
                <a:cubicBezTo>
                  <a:pt x="1645821" y="3212443"/>
                  <a:pt x="1665781" y="3209327"/>
                  <a:pt x="1685475" y="3204950"/>
                </a:cubicBezTo>
                <a:cubicBezTo>
                  <a:pt x="1701400" y="3201411"/>
                  <a:pt x="1716957" y="3196279"/>
                  <a:pt x="1732953" y="3193080"/>
                </a:cubicBezTo>
                <a:cubicBezTo>
                  <a:pt x="1756552" y="3188360"/>
                  <a:pt x="1780432" y="3185167"/>
                  <a:pt x="1804171" y="3181210"/>
                </a:cubicBezTo>
                <a:cubicBezTo>
                  <a:pt x="1827910" y="3173296"/>
                  <a:pt x="1851112" y="3163538"/>
                  <a:pt x="1875388" y="3157469"/>
                </a:cubicBezTo>
                <a:cubicBezTo>
                  <a:pt x="1907040" y="3149556"/>
                  <a:pt x="1939392" y="3144047"/>
                  <a:pt x="1970344" y="3133729"/>
                </a:cubicBezTo>
                <a:cubicBezTo>
                  <a:pt x="1982214" y="3129772"/>
                  <a:pt x="1994453" y="3126788"/>
                  <a:pt x="2005953" y="3121859"/>
                </a:cubicBezTo>
                <a:cubicBezTo>
                  <a:pt x="2022216" y="3114888"/>
                  <a:pt x="2036863" y="3104331"/>
                  <a:pt x="2053431" y="3098118"/>
                </a:cubicBezTo>
                <a:cubicBezTo>
                  <a:pt x="2068705" y="3092390"/>
                  <a:pt x="2085083" y="3090205"/>
                  <a:pt x="2100909" y="3086248"/>
                </a:cubicBezTo>
                <a:cubicBezTo>
                  <a:pt x="2124648" y="3070421"/>
                  <a:pt x="2145059" y="3047790"/>
                  <a:pt x="2172126" y="3038767"/>
                </a:cubicBezTo>
                <a:cubicBezTo>
                  <a:pt x="2183996" y="3034810"/>
                  <a:pt x="2196798" y="3032974"/>
                  <a:pt x="2207735" y="3026897"/>
                </a:cubicBezTo>
                <a:cubicBezTo>
                  <a:pt x="2232676" y="3013040"/>
                  <a:pt x="2255213" y="2995243"/>
                  <a:pt x="2278952" y="2979416"/>
                </a:cubicBezTo>
                <a:lnTo>
                  <a:pt x="2350170" y="2931936"/>
                </a:lnTo>
                <a:cubicBezTo>
                  <a:pt x="2362039" y="2924023"/>
                  <a:pt x="2375691" y="2918283"/>
                  <a:pt x="2385778" y="2908195"/>
                </a:cubicBezTo>
                <a:lnTo>
                  <a:pt x="2445126" y="2848844"/>
                </a:lnTo>
                <a:lnTo>
                  <a:pt x="2480735" y="2813234"/>
                </a:lnTo>
                <a:cubicBezTo>
                  <a:pt x="2488648" y="2805320"/>
                  <a:pt x="2498267" y="2798805"/>
                  <a:pt x="2504474" y="2789493"/>
                </a:cubicBezTo>
                <a:lnTo>
                  <a:pt x="2551952" y="2718272"/>
                </a:lnTo>
                <a:lnTo>
                  <a:pt x="2575691" y="2682662"/>
                </a:lnTo>
                <a:lnTo>
                  <a:pt x="2611300" y="2575830"/>
                </a:lnTo>
                <a:cubicBezTo>
                  <a:pt x="2615256" y="2563960"/>
                  <a:pt x="2617574" y="2551411"/>
                  <a:pt x="2623169" y="2540220"/>
                </a:cubicBezTo>
                <a:cubicBezTo>
                  <a:pt x="2631082" y="2524393"/>
                  <a:pt x="2640337" y="2509168"/>
                  <a:pt x="2646908" y="2492739"/>
                </a:cubicBezTo>
                <a:cubicBezTo>
                  <a:pt x="2656201" y="2469504"/>
                  <a:pt x="2662734" y="2445258"/>
                  <a:pt x="2670647" y="2421518"/>
                </a:cubicBezTo>
                <a:cubicBezTo>
                  <a:pt x="2670650" y="2421508"/>
                  <a:pt x="2694383" y="2350308"/>
                  <a:pt x="2694386" y="2350297"/>
                </a:cubicBezTo>
                <a:cubicBezTo>
                  <a:pt x="2698343" y="2334470"/>
                  <a:pt x="2701774" y="2318502"/>
                  <a:pt x="2706256" y="2302816"/>
                </a:cubicBezTo>
                <a:cubicBezTo>
                  <a:pt x="2709693" y="2290785"/>
                  <a:pt x="2714688" y="2279236"/>
                  <a:pt x="2718125" y="2267205"/>
                </a:cubicBezTo>
                <a:cubicBezTo>
                  <a:pt x="2722607" y="2251519"/>
                  <a:pt x="2725513" y="2235411"/>
                  <a:pt x="2729995" y="2219725"/>
                </a:cubicBezTo>
                <a:cubicBezTo>
                  <a:pt x="2733432" y="2207694"/>
                  <a:pt x="2738428" y="2196145"/>
                  <a:pt x="2741865" y="2184114"/>
                </a:cubicBezTo>
                <a:cubicBezTo>
                  <a:pt x="2749739" y="2156554"/>
                  <a:pt x="2761526" y="2103788"/>
                  <a:pt x="2765604" y="2077282"/>
                </a:cubicBezTo>
                <a:cubicBezTo>
                  <a:pt x="2770454" y="2045753"/>
                  <a:pt x="2772962" y="2013900"/>
                  <a:pt x="2777473" y="1982321"/>
                </a:cubicBezTo>
                <a:cubicBezTo>
                  <a:pt x="2780877" y="1958495"/>
                  <a:pt x="2785386" y="1934840"/>
                  <a:pt x="2789343" y="1911100"/>
                </a:cubicBezTo>
                <a:cubicBezTo>
                  <a:pt x="2785386" y="1780528"/>
                  <a:pt x="2786162" y="1649727"/>
                  <a:pt x="2777473" y="1519384"/>
                </a:cubicBezTo>
                <a:cubicBezTo>
                  <a:pt x="2770094" y="1408695"/>
                  <a:pt x="2754926" y="1402492"/>
                  <a:pt x="2741865" y="1317590"/>
                </a:cubicBezTo>
                <a:cubicBezTo>
                  <a:pt x="2737015" y="1286061"/>
                  <a:pt x="2734846" y="1254158"/>
                  <a:pt x="2729995" y="1222629"/>
                </a:cubicBezTo>
                <a:cubicBezTo>
                  <a:pt x="2726927" y="1202688"/>
                  <a:pt x="2721442" y="1183179"/>
                  <a:pt x="2718125" y="1163278"/>
                </a:cubicBezTo>
                <a:cubicBezTo>
                  <a:pt x="2706716" y="1094822"/>
                  <a:pt x="2707532" y="1074699"/>
                  <a:pt x="2694386" y="1008966"/>
                </a:cubicBezTo>
                <a:cubicBezTo>
                  <a:pt x="2691187" y="992969"/>
                  <a:pt x="2686056" y="977411"/>
                  <a:pt x="2682517" y="961485"/>
                </a:cubicBezTo>
                <a:cubicBezTo>
                  <a:pt x="2678141" y="941790"/>
                  <a:pt x="2675540" y="921707"/>
                  <a:pt x="2670647" y="902134"/>
                </a:cubicBezTo>
                <a:cubicBezTo>
                  <a:pt x="2667613" y="889995"/>
                  <a:pt x="2661492" y="878737"/>
                  <a:pt x="2658778" y="866523"/>
                </a:cubicBezTo>
                <a:cubicBezTo>
                  <a:pt x="2653557" y="843028"/>
                  <a:pt x="2652745" y="818651"/>
                  <a:pt x="2646908" y="795302"/>
                </a:cubicBezTo>
                <a:cubicBezTo>
                  <a:pt x="2640839" y="771025"/>
                  <a:pt x="2631082" y="747821"/>
                  <a:pt x="2623169" y="724081"/>
                </a:cubicBezTo>
                <a:lnTo>
                  <a:pt x="2611300" y="688471"/>
                </a:lnTo>
                <a:cubicBezTo>
                  <a:pt x="2607343" y="676601"/>
                  <a:pt x="2601884" y="665129"/>
                  <a:pt x="2599430" y="652860"/>
                </a:cubicBezTo>
                <a:cubicBezTo>
                  <a:pt x="2595473" y="633076"/>
                  <a:pt x="2590877" y="613410"/>
                  <a:pt x="2587560" y="593509"/>
                </a:cubicBezTo>
                <a:cubicBezTo>
                  <a:pt x="2582961" y="565911"/>
                  <a:pt x="2581178" y="537853"/>
                  <a:pt x="2575691" y="510418"/>
                </a:cubicBezTo>
                <a:cubicBezTo>
                  <a:pt x="2573237" y="498149"/>
                  <a:pt x="2567258" y="486838"/>
                  <a:pt x="2563821" y="474807"/>
                </a:cubicBezTo>
                <a:cubicBezTo>
                  <a:pt x="2559339" y="459121"/>
                  <a:pt x="2556434" y="443012"/>
                  <a:pt x="2551952" y="427326"/>
                </a:cubicBezTo>
                <a:cubicBezTo>
                  <a:pt x="2548515" y="415295"/>
                  <a:pt x="2546799" y="402272"/>
                  <a:pt x="2540082" y="391716"/>
                </a:cubicBezTo>
                <a:cubicBezTo>
                  <a:pt x="2518840" y="358335"/>
                  <a:pt x="2468865" y="296754"/>
                  <a:pt x="2468865" y="296754"/>
                </a:cubicBezTo>
                <a:cubicBezTo>
                  <a:pt x="2464908" y="284884"/>
                  <a:pt x="2462590" y="272335"/>
                  <a:pt x="2456995" y="261144"/>
                </a:cubicBezTo>
                <a:cubicBezTo>
                  <a:pt x="2439155" y="225463"/>
                  <a:pt x="2385636" y="170044"/>
                  <a:pt x="2362039" y="154312"/>
                </a:cubicBezTo>
                <a:cubicBezTo>
                  <a:pt x="2350170" y="146399"/>
                  <a:pt x="2337570" y="139484"/>
                  <a:pt x="2326431" y="130572"/>
                </a:cubicBezTo>
                <a:cubicBezTo>
                  <a:pt x="2295603" y="105908"/>
                  <a:pt x="2308180" y="101357"/>
                  <a:pt x="2267083" y="83091"/>
                </a:cubicBezTo>
                <a:cubicBezTo>
                  <a:pt x="2244217" y="72928"/>
                  <a:pt x="2218247" y="70542"/>
                  <a:pt x="2195866" y="59351"/>
                </a:cubicBezTo>
                <a:cubicBezTo>
                  <a:pt x="2137197" y="30014"/>
                  <a:pt x="2165173" y="41206"/>
                  <a:pt x="2112779" y="23740"/>
                </a:cubicBezTo>
                <a:cubicBezTo>
                  <a:pt x="2057388" y="27697"/>
                  <a:pt x="2001523" y="27372"/>
                  <a:pt x="1946605" y="35610"/>
                </a:cubicBezTo>
                <a:cubicBezTo>
                  <a:pt x="1921859" y="39322"/>
                  <a:pt x="1899664" y="53282"/>
                  <a:pt x="1875388" y="59351"/>
                </a:cubicBezTo>
                <a:cubicBezTo>
                  <a:pt x="1859562" y="63308"/>
                  <a:pt x="1843595" y="66739"/>
                  <a:pt x="1827910" y="71221"/>
                </a:cubicBezTo>
                <a:cubicBezTo>
                  <a:pt x="1781987" y="84342"/>
                  <a:pt x="1806887" y="83091"/>
                  <a:pt x="1780431" y="83091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2319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dirty="0" smtClean="0"/>
              <a:t>Like a set for words.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Convenient methods.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Can check if prefix exists.</a:t>
            </a:r>
            <a:endParaRPr lang="en-US" dirty="0" smtClean="0"/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endParaRPr lang="en-US" dirty="0" smtClean="0"/>
          </a:p>
          <a:p>
            <a:pPr lvl="1" eaLnBrk="1" hangingPunct="1">
              <a:lnSpc>
                <a:spcPct val="130000"/>
              </a:lnSpc>
              <a:defRPr/>
            </a:pPr>
            <a:endParaRPr lang="en-US" sz="3200" dirty="0" smtClean="0"/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Lexicon</a:t>
            </a:r>
            <a:endParaRPr lang="en-US" dirty="0"/>
          </a:p>
        </p:txBody>
      </p:sp>
      <p:sp>
        <p:nvSpPr>
          <p:cNvPr id="24" name="Text Box 81"/>
          <p:cNvSpPr txBox="1">
            <a:spLocks noChangeArrowheads="1"/>
          </p:cNvSpPr>
          <p:nvPr/>
        </p:nvSpPr>
        <p:spPr bwMode="auto">
          <a:xfrm>
            <a:off x="3276564" y="5651765"/>
            <a:ext cx="22152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</a:rPr>
              <a:t>“</a:t>
            </a:r>
            <a:r>
              <a:rPr lang="en-US" sz="2400" dirty="0" err="1" smtClean="0">
                <a:latin typeface="Consolas" charset="0"/>
                <a:cs typeface="+mn-cs"/>
              </a:rPr>
              <a:t>Melifluous</a:t>
            </a:r>
            <a:r>
              <a:rPr lang="en-US" sz="2400" dirty="0" smtClean="0">
                <a:latin typeface="Consolas" charset="0"/>
                <a:cs typeface="+mn-cs"/>
              </a:rPr>
              <a:t>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3814956" y="4078827"/>
            <a:ext cx="10307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”Car"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3969260" y="5022857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”House"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34" name="Text Box 91"/>
          <p:cNvSpPr txBox="1">
            <a:spLocks noChangeArrowheads="1"/>
          </p:cNvSpPr>
          <p:nvPr/>
        </p:nvSpPr>
        <p:spPr bwMode="auto">
          <a:xfrm>
            <a:off x="3276564" y="5309451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0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 2 </a:t>
            </a:r>
            <a:r>
              <a:rPr lang="en-US" sz="4600" dirty="0" err="1" smtClean="0">
                <a:latin typeface="Calibri"/>
                <a:cs typeface="Calibri"/>
              </a:rPr>
              <a:t>Serafini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92" y="2207854"/>
            <a:ext cx="6347708" cy="3569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66174" y="1077219"/>
            <a:ext cx="3216646" cy="5780781"/>
            <a:chOff x="166174" y="937744"/>
            <a:chExt cx="3216646" cy="57807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0224" t="10690" r="10626"/>
            <a:stretch/>
          </p:blipFill>
          <p:spPr>
            <a:xfrm>
              <a:off x="166174" y="937744"/>
              <a:ext cx="3216646" cy="544429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22260" y="5777813"/>
              <a:ext cx="2492604" cy="9407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 rot="817673">
            <a:off x="5056426" y="1543124"/>
            <a:ext cx="1685475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great ideas from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4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98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20329374">
            <a:off x="5628264" y="1226572"/>
            <a:ext cx="2128031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Sets, good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 rot="20329374">
            <a:off x="5484554" y="2482899"/>
            <a:ext cx="2389972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Maps, good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 rot="20329374">
            <a:off x="5360419" y="3675950"/>
            <a:ext cx="3605675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Sets + Maps, good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8879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1003"/>
            <a:ext cx="8229600" cy="4987753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Write a program to find all anagrams of a word the user types.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sz="8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Type a word [Enter to quit]: </a:t>
            </a:r>
            <a:r>
              <a:rPr lang="en-US" sz="2000" b="1" u="sng" dirty="0" smtClean="0">
                <a:latin typeface="Consolas" charset="0"/>
              </a:rPr>
              <a:t>scared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Anagrams of scared: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cadres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cedars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sacred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scared</a:t>
            </a:r>
          </a:p>
          <a:p>
            <a:pPr lvl="1" eaLnBrk="1" hangingPunct="1">
              <a:buFontTx/>
              <a:buNone/>
              <a:defRPr/>
            </a:pPr>
            <a:endParaRPr lang="en-US" sz="2000" dirty="0" smtClean="0">
              <a:latin typeface="Consolas" charset="0"/>
            </a:endParaRPr>
          </a:p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What is the appropriate collection to use to solve this problem?</a:t>
            </a:r>
          </a:p>
          <a:p>
            <a:pPr marL="0" indent="0" eaLnBrk="1" hangingPunct="1">
              <a:buNone/>
              <a:defRPr/>
            </a:pPr>
            <a:endParaRPr lang="en-US" i="1" dirty="0"/>
          </a:p>
          <a:p>
            <a:pPr marL="0" indent="0" eaLnBrk="1" hangingPunct="1">
              <a:buNone/>
              <a:defRPr/>
            </a:pPr>
            <a:r>
              <a:rPr lang="en-US" i="1" dirty="0" smtClean="0"/>
              <a:t>Hint: </a:t>
            </a:r>
            <a:r>
              <a:rPr lang="en-US" dirty="0" smtClean="0"/>
              <a:t> Use a compound collection...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Anagram Exercise</a:t>
            </a:r>
            <a:endParaRPr lang="en-US" dirty="0"/>
          </a:p>
        </p:txBody>
      </p:sp>
      <p:pic>
        <p:nvPicPr>
          <p:cNvPr id="6" name="Picture 2" descr="C:\Users\Chris\Desktop\name_anagram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76" y="2053542"/>
            <a:ext cx="1843622" cy="18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61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201782" y="985226"/>
            <a:ext cx="3632081" cy="5567118"/>
          </a:xfrm>
          <a:custGeom>
            <a:avLst/>
            <a:gdLst>
              <a:gd name="connsiteX0" fmla="*/ 1958475 w 2789343"/>
              <a:gd name="connsiteY0" fmla="*/ 166182 h 3252431"/>
              <a:gd name="connsiteX1" fmla="*/ 1934736 w 2789343"/>
              <a:gd name="connsiteY1" fmla="*/ 106831 h 3252431"/>
              <a:gd name="connsiteX2" fmla="*/ 1863518 w 2789343"/>
              <a:gd name="connsiteY2" fmla="*/ 83091 h 3252431"/>
              <a:gd name="connsiteX3" fmla="*/ 1827910 w 2789343"/>
              <a:gd name="connsiteY3" fmla="*/ 71221 h 3252431"/>
              <a:gd name="connsiteX4" fmla="*/ 1756692 w 2789343"/>
              <a:gd name="connsiteY4" fmla="*/ 47480 h 3252431"/>
              <a:gd name="connsiteX5" fmla="*/ 1721084 w 2789343"/>
              <a:gd name="connsiteY5" fmla="*/ 35610 h 3252431"/>
              <a:gd name="connsiteX6" fmla="*/ 1614258 w 2789343"/>
              <a:gd name="connsiteY6" fmla="*/ 11870 h 3252431"/>
              <a:gd name="connsiteX7" fmla="*/ 1507432 w 2789343"/>
              <a:gd name="connsiteY7" fmla="*/ 0 h 3252431"/>
              <a:gd name="connsiteX8" fmla="*/ 1234432 w 2789343"/>
              <a:gd name="connsiteY8" fmla="*/ 11870 h 3252431"/>
              <a:gd name="connsiteX9" fmla="*/ 1151346 w 2789343"/>
              <a:gd name="connsiteY9" fmla="*/ 23740 h 3252431"/>
              <a:gd name="connsiteX10" fmla="*/ 913955 w 2789343"/>
              <a:gd name="connsiteY10" fmla="*/ 47480 h 3252431"/>
              <a:gd name="connsiteX11" fmla="*/ 854607 w 2789343"/>
              <a:gd name="connsiteY11" fmla="*/ 59351 h 3252431"/>
              <a:gd name="connsiteX12" fmla="*/ 724042 w 2789343"/>
              <a:gd name="connsiteY12" fmla="*/ 94961 h 3252431"/>
              <a:gd name="connsiteX13" fmla="*/ 640955 w 2789343"/>
              <a:gd name="connsiteY13" fmla="*/ 154312 h 3252431"/>
              <a:gd name="connsiteX14" fmla="*/ 545999 w 2789343"/>
              <a:gd name="connsiteY14" fmla="*/ 225533 h 3252431"/>
              <a:gd name="connsiteX15" fmla="*/ 510390 w 2789343"/>
              <a:gd name="connsiteY15" fmla="*/ 273014 h 3252431"/>
              <a:gd name="connsiteX16" fmla="*/ 474782 w 2789343"/>
              <a:gd name="connsiteY16" fmla="*/ 308625 h 3252431"/>
              <a:gd name="connsiteX17" fmla="*/ 427303 w 2789343"/>
              <a:gd name="connsiteY17" fmla="*/ 379846 h 3252431"/>
              <a:gd name="connsiteX18" fmla="*/ 415434 w 2789343"/>
              <a:gd name="connsiteY18" fmla="*/ 415456 h 3252431"/>
              <a:gd name="connsiteX19" fmla="*/ 403564 w 2789343"/>
              <a:gd name="connsiteY19" fmla="*/ 462937 h 3252431"/>
              <a:gd name="connsiteX20" fmla="*/ 379825 w 2789343"/>
              <a:gd name="connsiteY20" fmla="*/ 498548 h 3252431"/>
              <a:gd name="connsiteX21" fmla="*/ 367956 w 2789343"/>
              <a:gd name="connsiteY21" fmla="*/ 605379 h 3252431"/>
              <a:gd name="connsiteX22" fmla="*/ 356086 w 2789343"/>
              <a:gd name="connsiteY22" fmla="*/ 688471 h 3252431"/>
              <a:gd name="connsiteX23" fmla="*/ 332347 w 2789343"/>
              <a:gd name="connsiteY23" fmla="*/ 878393 h 3252431"/>
              <a:gd name="connsiteX24" fmla="*/ 284869 w 2789343"/>
              <a:gd name="connsiteY24" fmla="*/ 1092057 h 3252431"/>
              <a:gd name="connsiteX25" fmla="*/ 237391 w 2789343"/>
              <a:gd name="connsiteY25" fmla="*/ 1163278 h 3252431"/>
              <a:gd name="connsiteX26" fmla="*/ 189913 w 2789343"/>
              <a:gd name="connsiteY26" fmla="*/ 1246369 h 3252431"/>
              <a:gd name="connsiteX27" fmla="*/ 166173 w 2789343"/>
              <a:gd name="connsiteY27" fmla="*/ 1270110 h 3252431"/>
              <a:gd name="connsiteX28" fmla="*/ 118695 w 2789343"/>
              <a:gd name="connsiteY28" fmla="*/ 1376941 h 3252431"/>
              <a:gd name="connsiteX29" fmla="*/ 83087 w 2789343"/>
              <a:gd name="connsiteY29" fmla="*/ 1483773 h 3252431"/>
              <a:gd name="connsiteX30" fmla="*/ 71217 w 2789343"/>
              <a:gd name="connsiteY30" fmla="*/ 1519384 h 3252431"/>
              <a:gd name="connsiteX31" fmla="*/ 59348 w 2789343"/>
              <a:gd name="connsiteY31" fmla="*/ 1566864 h 3252431"/>
              <a:gd name="connsiteX32" fmla="*/ 47478 w 2789343"/>
              <a:gd name="connsiteY32" fmla="*/ 1602475 h 3252431"/>
              <a:gd name="connsiteX33" fmla="*/ 23739 w 2789343"/>
              <a:gd name="connsiteY33" fmla="*/ 1733047 h 3252431"/>
              <a:gd name="connsiteX34" fmla="*/ 11869 w 2789343"/>
              <a:gd name="connsiteY34" fmla="*/ 1828008 h 3252431"/>
              <a:gd name="connsiteX35" fmla="*/ 0 w 2789343"/>
              <a:gd name="connsiteY35" fmla="*/ 1887359 h 3252431"/>
              <a:gd name="connsiteX36" fmla="*/ 11869 w 2789343"/>
              <a:gd name="connsiteY36" fmla="*/ 2136633 h 3252431"/>
              <a:gd name="connsiteX37" fmla="*/ 47478 w 2789343"/>
              <a:gd name="connsiteY37" fmla="*/ 2267205 h 3252431"/>
              <a:gd name="connsiteX38" fmla="*/ 83087 w 2789343"/>
              <a:gd name="connsiteY38" fmla="*/ 2385907 h 3252431"/>
              <a:gd name="connsiteX39" fmla="*/ 106826 w 2789343"/>
              <a:gd name="connsiteY39" fmla="*/ 2433388 h 3252431"/>
              <a:gd name="connsiteX40" fmla="*/ 142434 w 2789343"/>
              <a:gd name="connsiteY40" fmla="*/ 2516479 h 3252431"/>
              <a:gd name="connsiteX41" fmla="*/ 201782 w 2789343"/>
              <a:gd name="connsiteY41" fmla="*/ 2611441 h 3252431"/>
              <a:gd name="connsiteX42" fmla="*/ 249260 w 2789343"/>
              <a:gd name="connsiteY42" fmla="*/ 2694532 h 3252431"/>
              <a:gd name="connsiteX43" fmla="*/ 284869 w 2789343"/>
              <a:gd name="connsiteY43" fmla="*/ 2753883 h 3252431"/>
              <a:gd name="connsiteX44" fmla="*/ 320478 w 2789343"/>
              <a:gd name="connsiteY44" fmla="*/ 2789493 h 3252431"/>
              <a:gd name="connsiteX45" fmla="*/ 344217 w 2789343"/>
              <a:gd name="connsiteY45" fmla="*/ 2825104 h 3252431"/>
              <a:gd name="connsiteX46" fmla="*/ 427303 w 2789343"/>
              <a:gd name="connsiteY46" fmla="*/ 2908195 h 3252431"/>
              <a:gd name="connsiteX47" fmla="*/ 486651 w 2789343"/>
              <a:gd name="connsiteY47" fmla="*/ 2979416 h 3252431"/>
              <a:gd name="connsiteX48" fmla="*/ 581608 w 2789343"/>
              <a:gd name="connsiteY48" fmla="*/ 3038767 h 3252431"/>
              <a:gd name="connsiteX49" fmla="*/ 617216 w 2789343"/>
              <a:gd name="connsiteY49" fmla="*/ 3062508 h 3252431"/>
              <a:gd name="connsiteX50" fmla="*/ 771520 w 2789343"/>
              <a:gd name="connsiteY50" fmla="*/ 3145599 h 3252431"/>
              <a:gd name="connsiteX51" fmla="*/ 913955 w 2789343"/>
              <a:gd name="connsiteY51" fmla="*/ 3193080 h 3252431"/>
              <a:gd name="connsiteX52" fmla="*/ 1032650 w 2789343"/>
              <a:gd name="connsiteY52" fmla="*/ 3228690 h 3252431"/>
              <a:gd name="connsiteX53" fmla="*/ 1198824 w 2789343"/>
              <a:gd name="connsiteY53" fmla="*/ 3252431 h 3252431"/>
              <a:gd name="connsiteX54" fmla="*/ 1578649 w 2789343"/>
              <a:gd name="connsiteY54" fmla="*/ 3228690 h 3252431"/>
              <a:gd name="connsiteX55" fmla="*/ 1626127 w 2789343"/>
              <a:gd name="connsiteY55" fmla="*/ 3216820 h 3252431"/>
              <a:gd name="connsiteX56" fmla="*/ 1685475 w 2789343"/>
              <a:gd name="connsiteY56" fmla="*/ 3204950 h 3252431"/>
              <a:gd name="connsiteX57" fmla="*/ 1732953 w 2789343"/>
              <a:gd name="connsiteY57" fmla="*/ 3193080 h 3252431"/>
              <a:gd name="connsiteX58" fmla="*/ 1804171 w 2789343"/>
              <a:gd name="connsiteY58" fmla="*/ 3181210 h 3252431"/>
              <a:gd name="connsiteX59" fmla="*/ 1875388 w 2789343"/>
              <a:gd name="connsiteY59" fmla="*/ 3157469 h 3252431"/>
              <a:gd name="connsiteX60" fmla="*/ 1970344 w 2789343"/>
              <a:gd name="connsiteY60" fmla="*/ 3133729 h 3252431"/>
              <a:gd name="connsiteX61" fmla="*/ 2005953 w 2789343"/>
              <a:gd name="connsiteY61" fmla="*/ 3121859 h 3252431"/>
              <a:gd name="connsiteX62" fmla="*/ 2053431 w 2789343"/>
              <a:gd name="connsiteY62" fmla="*/ 3098118 h 3252431"/>
              <a:gd name="connsiteX63" fmla="*/ 2100909 w 2789343"/>
              <a:gd name="connsiteY63" fmla="*/ 3086248 h 3252431"/>
              <a:gd name="connsiteX64" fmla="*/ 2172126 w 2789343"/>
              <a:gd name="connsiteY64" fmla="*/ 3038767 h 3252431"/>
              <a:gd name="connsiteX65" fmla="*/ 2207735 w 2789343"/>
              <a:gd name="connsiteY65" fmla="*/ 3026897 h 3252431"/>
              <a:gd name="connsiteX66" fmla="*/ 2278952 w 2789343"/>
              <a:gd name="connsiteY66" fmla="*/ 2979416 h 3252431"/>
              <a:gd name="connsiteX67" fmla="*/ 2350170 w 2789343"/>
              <a:gd name="connsiteY67" fmla="*/ 2931936 h 3252431"/>
              <a:gd name="connsiteX68" fmla="*/ 2385778 w 2789343"/>
              <a:gd name="connsiteY68" fmla="*/ 2908195 h 3252431"/>
              <a:gd name="connsiteX69" fmla="*/ 2445126 w 2789343"/>
              <a:gd name="connsiteY69" fmla="*/ 2848844 h 3252431"/>
              <a:gd name="connsiteX70" fmla="*/ 2480735 w 2789343"/>
              <a:gd name="connsiteY70" fmla="*/ 2813234 h 3252431"/>
              <a:gd name="connsiteX71" fmla="*/ 2504474 w 2789343"/>
              <a:gd name="connsiteY71" fmla="*/ 2789493 h 3252431"/>
              <a:gd name="connsiteX72" fmla="*/ 2551952 w 2789343"/>
              <a:gd name="connsiteY72" fmla="*/ 2718272 h 3252431"/>
              <a:gd name="connsiteX73" fmla="*/ 2575691 w 2789343"/>
              <a:gd name="connsiteY73" fmla="*/ 2682662 h 3252431"/>
              <a:gd name="connsiteX74" fmla="*/ 2611300 w 2789343"/>
              <a:gd name="connsiteY74" fmla="*/ 2575830 h 3252431"/>
              <a:gd name="connsiteX75" fmla="*/ 2623169 w 2789343"/>
              <a:gd name="connsiteY75" fmla="*/ 2540220 h 3252431"/>
              <a:gd name="connsiteX76" fmla="*/ 2646908 w 2789343"/>
              <a:gd name="connsiteY76" fmla="*/ 2492739 h 3252431"/>
              <a:gd name="connsiteX77" fmla="*/ 2670647 w 2789343"/>
              <a:gd name="connsiteY77" fmla="*/ 2421518 h 3252431"/>
              <a:gd name="connsiteX78" fmla="*/ 2694386 w 2789343"/>
              <a:gd name="connsiteY78" fmla="*/ 2350297 h 3252431"/>
              <a:gd name="connsiteX79" fmla="*/ 2706256 w 2789343"/>
              <a:gd name="connsiteY79" fmla="*/ 2302816 h 3252431"/>
              <a:gd name="connsiteX80" fmla="*/ 2718125 w 2789343"/>
              <a:gd name="connsiteY80" fmla="*/ 2267205 h 3252431"/>
              <a:gd name="connsiteX81" fmla="*/ 2729995 w 2789343"/>
              <a:gd name="connsiteY81" fmla="*/ 2219725 h 3252431"/>
              <a:gd name="connsiteX82" fmla="*/ 2741865 w 2789343"/>
              <a:gd name="connsiteY82" fmla="*/ 2184114 h 3252431"/>
              <a:gd name="connsiteX83" fmla="*/ 2765604 w 2789343"/>
              <a:gd name="connsiteY83" fmla="*/ 2077282 h 3252431"/>
              <a:gd name="connsiteX84" fmla="*/ 2777473 w 2789343"/>
              <a:gd name="connsiteY84" fmla="*/ 1982321 h 3252431"/>
              <a:gd name="connsiteX85" fmla="*/ 2789343 w 2789343"/>
              <a:gd name="connsiteY85" fmla="*/ 1911100 h 3252431"/>
              <a:gd name="connsiteX86" fmla="*/ 2777473 w 2789343"/>
              <a:gd name="connsiteY86" fmla="*/ 1519384 h 3252431"/>
              <a:gd name="connsiteX87" fmla="*/ 2741865 w 2789343"/>
              <a:gd name="connsiteY87" fmla="*/ 1317590 h 3252431"/>
              <a:gd name="connsiteX88" fmla="*/ 2729995 w 2789343"/>
              <a:gd name="connsiteY88" fmla="*/ 1222629 h 3252431"/>
              <a:gd name="connsiteX89" fmla="*/ 2718125 w 2789343"/>
              <a:gd name="connsiteY89" fmla="*/ 1163278 h 3252431"/>
              <a:gd name="connsiteX90" fmla="*/ 2694386 w 2789343"/>
              <a:gd name="connsiteY90" fmla="*/ 1008966 h 3252431"/>
              <a:gd name="connsiteX91" fmla="*/ 2682517 w 2789343"/>
              <a:gd name="connsiteY91" fmla="*/ 961485 h 3252431"/>
              <a:gd name="connsiteX92" fmla="*/ 2670647 w 2789343"/>
              <a:gd name="connsiteY92" fmla="*/ 902134 h 3252431"/>
              <a:gd name="connsiteX93" fmla="*/ 2658778 w 2789343"/>
              <a:gd name="connsiteY93" fmla="*/ 866523 h 3252431"/>
              <a:gd name="connsiteX94" fmla="*/ 2646908 w 2789343"/>
              <a:gd name="connsiteY94" fmla="*/ 795302 h 3252431"/>
              <a:gd name="connsiteX95" fmla="*/ 2623169 w 2789343"/>
              <a:gd name="connsiteY95" fmla="*/ 724081 h 3252431"/>
              <a:gd name="connsiteX96" fmla="*/ 2611300 w 2789343"/>
              <a:gd name="connsiteY96" fmla="*/ 688471 h 3252431"/>
              <a:gd name="connsiteX97" fmla="*/ 2599430 w 2789343"/>
              <a:gd name="connsiteY97" fmla="*/ 652860 h 3252431"/>
              <a:gd name="connsiteX98" fmla="*/ 2587560 w 2789343"/>
              <a:gd name="connsiteY98" fmla="*/ 593509 h 3252431"/>
              <a:gd name="connsiteX99" fmla="*/ 2575691 w 2789343"/>
              <a:gd name="connsiteY99" fmla="*/ 510418 h 3252431"/>
              <a:gd name="connsiteX100" fmla="*/ 2563821 w 2789343"/>
              <a:gd name="connsiteY100" fmla="*/ 474807 h 3252431"/>
              <a:gd name="connsiteX101" fmla="*/ 2551952 w 2789343"/>
              <a:gd name="connsiteY101" fmla="*/ 427326 h 3252431"/>
              <a:gd name="connsiteX102" fmla="*/ 2540082 w 2789343"/>
              <a:gd name="connsiteY102" fmla="*/ 391716 h 3252431"/>
              <a:gd name="connsiteX103" fmla="*/ 2468865 w 2789343"/>
              <a:gd name="connsiteY103" fmla="*/ 296754 h 3252431"/>
              <a:gd name="connsiteX104" fmla="*/ 2456995 w 2789343"/>
              <a:gd name="connsiteY104" fmla="*/ 261144 h 3252431"/>
              <a:gd name="connsiteX105" fmla="*/ 2362039 w 2789343"/>
              <a:gd name="connsiteY105" fmla="*/ 154312 h 3252431"/>
              <a:gd name="connsiteX106" fmla="*/ 2326431 w 2789343"/>
              <a:gd name="connsiteY106" fmla="*/ 130572 h 3252431"/>
              <a:gd name="connsiteX107" fmla="*/ 2267083 w 2789343"/>
              <a:gd name="connsiteY107" fmla="*/ 83091 h 3252431"/>
              <a:gd name="connsiteX108" fmla="*/ 2195866 w 2789343"/>
              <a:gd name="connsiteY108" fmla="*/ 59351 h 3252431"/>
              <a:gd name="connsiteX109" fmla="*/ 2112779 w 2789343"/>
              <a:gd name="connsiteY109" fmla="*/ 23740 h 3252431"/>
              <a:gd name="connsiteX110" fmla="*/ 1946605 w 2789343"/>
              <a:gd name="connsiteY110" fmla="*/ 35610 h 3252431"/>
              <a:gd name="connsiteX111" fmla="*/ 1875388 w 2789343"/>
              <a:gd name="connsiteY111" fmla="*/ 59351 h 3252431"/>
              <a:gd name="connsiteX112" fmla="*/ 1827910 w 2789343"/>
              <a:gd name="connsiteY112" fmla="*/ 71221 h 3252431"/>
              <a:gd name="connsiteX113" fmla="*/ 1780431 w 2789343"/>
              <a:gd name="connsiteY113" fmla="*/ 83091 h 325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2789343" h="3252431">
                <a:moveTo>
                  <a:pt x="1958475" y="166182"/>
                </a:moveTo>
                <a:cubicBezTo>
                  <a:pt x="1950562" y="146398"/>
                  <a:pt x="1950771" y="120862"/>
                  <a:pt x="1934736" y="106831"/>
                </a:cubicBezTo>
                <a:cubicBezTo>
                  <a:pt x="1915904" y="90352"/>
                  <a:pt x="1887257" y="91004"/>
                  <a:pt x="1863518" y="83091"/>
                </a:cubicBezTo>
                <a:lnTo>
                  <a:pt x="1827910" y="71221"/>
                </a:lnTo>
                <a:lnTo>
                  <a:pt x="1756692" y="47480"/>
                </a:lnTo>
                <a:cubicBezTo>
                  <a:pt x="1744823" y="43523"/>
                  <a:pt x="1733222" y="38645"/>
                  <a:pt x="1721084" y="35610"/>
                </a:cubicBezTo>
                <a:cubicBezTo>
                  <a:pt x="1686526" y="26970"/>
                  <a:pt x="1649420" y="16893"/>
                  <a:pt x="1614258" y="11870"/>
                </a:cubicBezTo>
                <a:cubicBezTo>
                  <a:pt x="1578790" y="6803"/>
                  <a:pt x="1543041" y="3957"/>
                  <a:pt x="1507432" y="0"/>
                </a:cubicBezTo>
                <a:cubicBezTo>
                  <a:pt x="1416432" y="3957"/>
                  <a:pt x="1325316" y="5811"/>
                  <a:pt x="1234432" y="11870"/>
                </a:cubicBezTo>
                <a:cubicBezTo>
                  <a:pt x="1206517" y="13731"/>
                  <a:pt x="1179169" y="20811"/>
                  <a:pt x="1151346" y="23740"/>
                </a:cubicBezTo>
                <a:cubicBezTo>
                  <a:pt x="1024632" y="37079"/>
                  <a:pt x="1024377" y="30491"/>
                  <a:pt x="913955" y="47480"/>
                </a:cubicBezTo>
                <a:cubicBezTo>
                  <a:pt x="894015" y="50548"/>
                  <a:pt x="874265" y="54814"/>
                  <a:pt x="854607" y="59351"/>
                </a:cubicBezTo>
                <a:cubicBezTo>
                  <a:pt x="767589" y="79433"/>
                  <a:pt x="782904" y="75340"/>
                  <a:pt x="724042" y="94961"/>
                </a:cubicBezTo>
                <a:cubicBezTo>
                  <a:pt x="640135" y="150903"/>
                  <a:pt x="743995" y="80707"/>
                  <a:pt x="640955" y="154312"/>
                </a:cubicBezTo>
                <a:cubicBezTo>
                  <a:pt x="602610" y="181703"/>
                  <a:pt x="583913" y="187618"/>
                  <a:pt x="545999" y="225533"/>
                </a:cubicBezTo>
                <a:cubicBezTo>
                  <a:pt x="532010" y="239522"/>
                  <a:pt x="523264" y="257993"/>
                  <a:pt x="510390" y="273014"/>
                </a:cubicBezTo>
                <a:cubicBezTo>
                  <a:pt x="499466" y="285760"/>
                  <a:pt x="484539" y="294965"/>
                  <a:pt x="474782" y="308625"/>
                </a:cubicBezTo>
                <a:cubicBezTo>
                  <a:pt x="402928" y="409227"/>
                  <a:pt x="490821" y="316325"/>
                  <a:pt x="427303" y="379846"/>
                </a:cubicBezTo>
                <a:cubicBezTo>
                  <a:pt x="423347" y="391716"/>
                  <a:pt x="418871" y="403425"/>
                  <a:pt x="415434" y="415456"/>
                </a:cubicBezTo>
                <a:cubicBezTo>
                  <a:pt x="410952" y="431142"/>
                  <a:pt x="409990" y="447942"/>
                  <a:pt x="403564" y="462937"/>
                </a:cubicBezTo>
                <a:cubicBezTo>
                  <a:pt x="397945" y="476050"/>
                  <a:pt x="387738" y="486678"/>
                  <a:pt x="379825" y="498548"/>
                </a:cubicBezTo>
                <a:cubicBezTo>
                  <a:pt x="375869" y="534158"/>
                  <a:pt x="372400" y="569826"/>
                  <a:pt x="367956" y="605379"/>
                </a:cubicBezTo>
                <a:cubicBezTo>
                  <a:pt x="364486" y="633141"/>
                  <a:pt x="359556" y="660709"/>
                  <a:pt x="356086" y="688471"/>
                </a:cubicBezTo>
                <a:cubicBezTo>
                  <a:pt x="340822" y="810586"/>
                  <a:pt x="349522" y="769611"/>
                  <a:pt x="332347" y="878393"/>
                </a:cubicBezTo>
                <a:cubicBezTo>
                  <a:pt x="329673" y="895331"/>
                  <a:pt x="310740" y="1053249"/>
                  <a:pt x="284869" y="1092057"/>
                </a:cubicBezTo>
                <a:cubicBezTo>
                  <a:pt x="269043" y="1115797"/>
                  <a:pt x="250150" y="1137758"/>
                  <a:pt x="237391" y="1163278"/>
                </a:cubicBezTo>
                <a:cubicBezTo>
                  <a:pt x="221145" y="1195772"/>
                  <a:pt x="212283" y="1218406"/>
                  <a:pt x="189913" y="1246369"/>
                </a:cubicBezTo>
                <a:cubicBezTo>
                  <a:pt x="182922" y="1255108"/>
                  <a:pt x="174086" y="1262196"/>
                  <a:pt x="166173" y="1270110"/>
                </a:cubicBezTo>
                <a:cubicBezTo>
                  <a:pt x="137923" y="1354865"/>
                  <a:pt x="156315" y="1320509"/>
                  <a:pt x="118695" y="1376941"/>
                </a:cubicBezTo>
                <a:lnTo>
                  <a:pt x="83087" y="1483773"/>
                </a:lnTo>
                <a:cubicBezTo>
                  <a:pt x="79130" y="1495643"/>
                  <a:pt x="74251" y="1507245"/>
                  <a:pt x="71217" y="1519384"/>
                </a:cubicBezTo>
                <a:cubicBezTo>
                  <a:pt x="67261" y="1535211"/>
                  <a:pt x="63829" y="1551178"/>
                  <a:pt x="59348" y="1566864"/>
                </a:cubicBezTo>
                <a:cubicBezTo>
                  <a:pt x="55911" y="1578895"/>
                  <a:pt x="50513" y="1590336"/>
                  <a:pt x="47478" y="1602475"/>
                </a:cubicBezTo>
                <a:cubicBezTo>
                  <a:pt x="40664" y="1629731"/>
                  <a:pt x="27265" y="1708366"/>
                  <a:pt x="23739" y="1733047"/>
                </a:cubicBezTo>
                <a:cubicBezTo>
                  <a:pt x="19228" y="1764626"/>
                  <a:pt x="16719" y="1796479"/>
                  <a:pt x="11869" y="1828008"/>
                </a:cubicBezTo>
                <a:cubicBezTo>
                  <a:pt x="8801" y="1847949"/>
                  <a:pt x="3956" y="1867575"/>
                  <a:pt x="0" y="1887359"/>
                </a:cubicBezTo>
                <a:cubicBezTo>
                  <a:pt x="3956" y="1970450"/>
                  <a:pt x="3310" y="2053889"/>
                  <a:pt x="11869" y="2136633"/>
                </a:cubicBezTo>
                <a:cubicBezTo>
                  <a:pt x="18730" y="2202955"/>
                  <a:pt x="32928" y="2216278"/>
                  <a:pt x="47478" y="2267205"/>
                </a:cubicBezTo>
                <a:cubicBezTo>
                  <a:pt x="58836" y="2306960"/>
                  <a:pt x="64284" y="2348299"/>
                  <a:pt x="83087" y="2385907"/>
                </a:cubicBezTo>
                <a:cubicBezTo>
                  <a:pt x="91000" y="2401734"/>
                  <a:pt x="99856" y="2417124"/>
                  <a:pt x="106826" y="2433388"/>
                </a:cubicBezTo>
                <a:cubicBezTo>
                  <a:pt x="133525" y="2495691"/>
                  <a:pt x="100039" y="2443798"/>
                  <a:pt x="142434" y="2516479"/>
                </a:cubicBezTo>
                <a:cubicBezTo>
                  <a:pt x="161241" y="2548722"/>
                  <a:pt x="185089" y="2578054"/>
                  <a:pt x="201782" y="2611441"/>
                </a:cubicBezTo>
                <a:cubicBezTo>
                  <a:pt x="242303" y="2692487"/>
                  <a:pt x="207319" y="2627423"/>
                  <a:pt x="249260" y="2694532"/>
                </a:cubicBezTo>
                <a:cubicBezTo>
                  <a:pt x="261487" y="2714097"/>
                  <a:pt x="271027" y="2735426"/>
                  <a:pt x="284869" y="2753883"/>
                </a:cubicBezTo>
                <a:cubicBezTo>
                  <a:pt x="294941" y="2767312"/>
                  <a:pt x="309732" y="2776597"/>
                  <a:pt x="320478" y="2789493"/>
                </a:cubicBezTo>
                <a:cubicBezTo>
                  <a:pt x="329611" y="2800453"/>
                  <a:pt x="334674" y="2814500"/>
                  <a:pt x="344217" y="2825104"/>
                </a:cubicBezTo>
                <a:cubicBezTo>
                  <a:pt x="370418" y="2854218"/>
                  <a:pt x="405577" y="2875605"/>
                  <a:pt x="427303" y="2908195"/>
                </a:cubicBezTo>
                <a:cubicBezTo>
                  <a:pt x="450645" y="2943209"/>
                  <a:pt x="452380" y="2950855"/>
                  <a:pt x="486651" y="2979416"/>
                </a:cubicBezTo>
                <a:cubicBezTo>
                  <a:pt x="502929" y="2992981"/>
                  <a:pt x="572332" y="3032969"/>
                  <a:pt x="581608" y="3038767"/>
                </a:cubicBezTo>
                <a:cubicBezTo>
                  <a:pt x="593705" y="3046328"/>
                  <a:pt x="605119" y="3054947"/>
                  <a:pt x="617216" y="3062508"/>
                </a:cubicBezTo>
                <a:cubicBezTo>
                  <a:pt x="669823" y="3095390"/>
                  <a:pt x="712816" y="3119914"/>
                  <a:pt x="771520" y="3145599"/>
                </a:cubicBezTo>
                <a:cubicBezTo>
                  <a:pt x="892134" y="3198371"/>
                  <a:pt x="828671" y="3167494"/>
                  <a:pt x="913955" y="3193080"/>
                </a:cubicBezTo>
                <a:cubicBezTo>
                  <a:pt x="998504" y="3218446"/>
                  <a:pt x="962293" y="3213054"/>
                  <a:pt x="1032650" y="3228690"/>
                </a:cubicBezTo>
                <a:cubicBezTo>
                  <a:pt x="1108241" y="3245489"/>
                  <a:pt x="1105491" y="3242060"/>
                  <a:pt x="1198824" y="3252431"/>
                </a:cubicBezTo>
                <a:cubicBezTo>
                  <a:pt x="1327628" y="3247064"/>
                  <a:pt x="1452466" y="3249722"/>
                  <a:pt x="1578649" y="3228690"/>
                </a:cubicBezTo>
                <a:cubicBezTo>
                  <a:pt x="1594740" y="3226008"/>
                  <a:pt x="1610202" y="3220359"/>
                  <a:pt x="1626127" y="3216820"/>
                </a:cubicBezTo>
                <a:cubicBezTo>
                  <a:pt x="1645821" y="3212443"/>
                  <a:pt x="1665781" y="3209327"/>
                  <a:pt x="1685475" y="3204950"/>
                </a:cubicBezTo>
                <a:cubicBezTo>
                  <a:pt x="1701400" y="3201411"/>
                  <a:pt x="1716957" y="3196279"/>
                  <a:pt x="1732953" y="3193080"/>
                </a:cubicBezTo>
                <a:cubicBezTo>
                  <a:pt x="1756552" y="3188360"/>
                  <a:pt x="1780432" y="3185167"/>
                  <a:pt x="1804171" y="3181210"/>
                </a:cubicBezTo>
                <a:cubicBezTo>
                  <a:pt x="1827910" y="3173296"/>
                  <a:pt x="1851112" y="3163538"/>
                  <a:pt x="1875388" y="3157469"/>
                </a:cubicBezTo>
                <a:cubicBezTo>
                  <a:pt x="1907040" y="3149556"/>
                  <a:pt x="1939392" y="3144047"/>
                  <a:pt x="1970344" y="3133729"/>
                </a:cubicBezTo>
                <a:cubicBezTo>
                  <a:pt x="1982214" y="3129772"/>
                  <a:pt x="1994453" y="3126788"/>
                  <a:pt x="2005953" y="3121859"/>
                </a:cubicBezTo>
                <a:cubicBezTo>
                  <a:pt x="2022216" y="3114888"/>
                  <a:pt x="2036863" y="3104331"/>
                  <a:pt x="2053431" y="3098118"/>
                </a:cubicBezTo>
                <a:cubicBezTo>
                  <a:pt x="2068705" y="3092390"/>
                  <a:pt x="2085083" y="3090205"/>
                  <a:pt x="2100909" y="3086248"/>
                </a:cubicBezTo>
                <a:cubicBezTo>
                  <a:pt x="2124648" y="3070421"/>
                  <a:pt x="2145059" y="3047790"/>
                  <a:pt x="2172126" y="3038767"/>
                </a:cubicBezTo>
                <a:cubicBezTo>
                  <a:pt x="2183996" y="3034810"/>
                  <a:pt x="2196798" y="3032974"/>
                  <a:pt x="2207735" y="3026897"/>
                </a:cubicBezTo>
                <a:cubicBezTo>
                  <a:pt x="2232676" y="3013040"/>
                  <a:pt x="2255213" y="2995243"/>
                  <a:pt x="2278952" y="2979416"/>
                </a:cubicBezTo>
                <a:lnTo>
                  <a:pt x="2350170" y="2931936"/>
                </a:lnTo>
                <a:cubicBezTo>
                  <a:pt x="2362039" y="2924023"/>
                  <a:pt x="2375691" y="2918283"/>
                  <a:pt x="2385778" y="2908195"/>
                </a:cubicBezTo>
                <a:lnTo>
                  <a:pt x="2445126" y="2848844"/>
                </a:lnTo>
                <a:lnTo>
                  <a:pt x="2480735" y="2813234"/>
                </a:lnTo>
                <a:cubicBezTo>
                  <a:pt x="2488648" y="2805320"/>
                  <a:pt x="2498267" y="2798805"/>
                  <a:pt x="2504474" y="2789493"/>
                </a:cubicBezTo>
                <a:lnTo>
                  <a:pt x="2551952" y="2718272"/>
                </a:lnTo>
                <a:lnTo>
                  <a:pt x="2575691" y="2682662"/>
                </a:lnTo>
                <a:lnTo>
                  <a:pt x="2611300" y="2575830"/>
                </a:lnTo>
                <a:cubicBezTo>
                  <a:pt x="2615256" y="2563960"/>
                  <a:pt x="2617574" y="2551411"/>
                  <a:pt x="2623169" y="2540220"/>
                </a:cubicBezTo>
                <a:cubicBezTo>
                  <a:pt x="2631082" y="2524393"/>
                  <a:pt x="2640337" y="2509168"/>
                  <a:pt x="2646908" y="2492739"/>
                </a:cubicBezTo>
                <a:cubicBezTo>
                  <a:pt x="2656201" y="2469504"/>
                  <a:pt x="2662734" y="2445258"/>
                  <a:pt x="2670647" y="2421518"/>
                </a:cubicBezTo>
                <a:cubicBezTo>
                  <a:pt x="2670650" y="2421508"/>
                  <a:pt x="2694383" y="2350308"/>
                  <a:pt x="2694386" y="2350297"/>
                </a:cubicBezTo>
                <a:cubicBezTo>
                  <a:pt x="2698343" y="2334470"/>
                  <a:pt x="2701774" y="2318502"/>
                  <a:pt x="2706256" y="2302816"/>
                </a:cubicBezTo>
                <a:cubicBezTo>
                  <a:pt x="2709693" y="2290785"/>
                  <a:pt x="2714688" y="2279236"/>
                  <a:pt x="2718125" y="2267205"/>
                </a:cubicBezTo>
                <a:cubicBezTo>
                  <a:pt x="2722607" y="2251519"/>
                  <a:pt x="2725513" y="2235411"/>
                  <a:pt x="2729995" y="2219725"/>
                </a:cubicBezTo>
                <a:cubicBezTo>
                  <a:pt x="2733432" y="2207694"/>
                  <a:pt x="2738428" y="2196145"/>
                  <a:pt x="2741865" y="2184114"/>
                </a:cubicBezTo>
                <a:cubicBezTo>
                  <a:pt x="2749739" y="2156554"/>
                  <a:pt x="2761526" y="2103788"/>
                  <a:pt x="2765604" y="2077282"/>
                </a:cubicBezTo>
                <a:cubicBezTo>
                  <a:pt x="2770454" y="2045753"/>
                  <a:pt x="2772962" y="2013900"/>
                  <a:pt x="2777473" y="1982321"/>
                </a:cubicBezTo>
                <a:cubicBezTo>
                  <a:pt x="2780877" y="1958495"/>
                  <a:pt x="2785386" y="1934840"/>
                  <a:pt x="2789343" y="1911100"/>
                </a:cubicBezTo>
                <a:cubicBezTo>
                  <a:pt x="2785386" y="1780528"/>
                  <a:pt x="2786162" y="1649727"/>
                  <a:pt x="2777473" y="1519384"/>
                </a:cubicBezTo>
                <a:cubicBezTo>
                  <a:pt x="2770094" y="1408695"/>
                  <a:pt x="2754926" y="1402492"/>
                  <a:pt x="2741865" y="1317590"/>
                </a:cubicBezTo>
                <a:cubicBezTo>
                  <a:pt x="2737015" y="1286061"/>
                  <a:pt x="2734846" y="1254158"/>
                  <a:pt x="2729995" y="1222629"/>
                </a:cubicBezTo>
                <a:cubicBezTo>
                  <a:pt x="2726927" y="1202688"/>
                  <a:pt x="2721442" y="1183179"/>
                  <a:pt x="2718125" y="1163278"/>
                </a:cubicBezTo>
                <a:cubicBezTo>
                  <a:pt x="2706716" y="1094822"/>
                  <a:pt x="2707532" y="1074699"/>
                  <a:pt x="2694386" y="1008966"/>
                </a:cubicBezTo>
                <a:cubicBezTo>
                  <a:pt x="2691187" y="992969"/>
                  <a:pt x="2686056" y="977411"/>
                  <a:pt x="2682517" y="961485"/>
                </a:cubicBezTo>
                <a:cubicBezTo>
                  <a:pt x="2678141" y="941790"/>
                  <a:pt x="2675540" y="921707"/>
                  <a:pt x="2670647" y="902134"/>
                </a:cubicBezTo>
                <a:cubicBezTo>
                  <a:pt x="2667613" y="889995"/>
                  <a:pt x="2661492" y="878737"/>
                  <a:pt x="2658778" y="866523"/>
                </a:cubicBezTo>
                <a:cubicBezTo>
                  <a:pt x="2653557" y="843028"/>
                  <a:pt x="2652745" y="818651"/>
                  <a:pt x="2646908" y="795302"/>
                </a:cubicBezTo>
                <a:cubicBezTo>
                  <a:pt x="2640839" y="771025"/>
                  <a:pt x="2631082" y="747821"/>
                  <a:pt x="2623169" y="724081"/>
                </a:cubicBezTo>
                <a:lnTo>
                  <a:pt x="2611300" y="688471"/>
                </a:lnTo>
                <a:cubicBezTo>
                  <a:pt x="2607343" y="676601"/>
                  <a:pt x="2601884" y="665129"/>
                  <a:pt x="2599430" y="652860"/>
                </a:cubicBezTo>
                <a:cubicBezTo>
                  <a:pt x="2595473" y="633076"/>
                  <a:pt x="2590877" y="613410"/>
                  <a:pt x="2587560" y="593509"/>
                </a:cubicBezTo>
                <a:cubicBezTo>
                  <a:pt x="2582961" y="565911"/>
                  <a:pt x="2581178" y="537853"/>
                  <a:pt x="2575691" y="510418"/>
                </a:cubicBezTo>
                <a:cubicBezTo>
                  <a:pt x="2573237" y="498149"/>
                  <a:pt x="2567258" y="486838"/>
                  <a:pt x="2563821" y="474807"/>
                </a:cubicBezTo>
                <a:cubicBezTo>
                  <a:pt x="2559339" y="459121"/>
                  <a:pt x="2556434" y="443012"/>
                  <a:pt x="2551952" y="427326"/>
                </a:cubicBezTo>
                <a:cubicBezTo>
                  <a:pt x="2548515" y="415295"/>
                  <a:pt x="2546799" y="402272"/>
                  <a:pt x="2540082" y="391716"/>
                </a:cubicBezTo>
                <a:cubicBezTo>
                  <a:pt x="2518840" y="358335"/>
                  <a:pt x="2468865" y="296754"/>
                  <a:pt x="2468865" y="296754"/>
                </a:cubicBezTo>
                <a:cubicBezTo>
                  <a:pt x="2464908" y="284884"/>
                  <a:pt x="2462590" y="272335"/>
                  <a:pt x="2456995" y="261144"/>
                </a:cubicBezTo>
                <a:cubicBezTo>
                  <a:pt x="2439155" y="225463"/>
                  <a:pt x="2385636" y="170044"/>
                  <a:pt x="2362039" y="154312"/>
                </a:cubicBezTo>
                <a:cubicBezTo>
                  <a:pt x="2350170" y="146399"/>
                  <a:pt x="2337570" y="139484"/>
                  <a:pt x="2326431" y="130572"/>
                </a:cubicBezTo>
                <a:cubicBezTo>
                  <a:pt x="2295603" y="105908"/>
                  <a:pt x="2308180" y="101357"/>
                  <a:pt x="2267083" y="83091"/>
                </a:cubicBezTo>
                <a:cubicBezTo>
                  <a:pt x="2244217" y="72928"/>
                  <a:pt x="2218247" y="70542"/>
                  <a:pt x="2195866" y="59351"/>
                </a:cubicBezTo>
                <a:cubicBezTo>
                  <a:pt x="2137197" y="30014"/>
                  <a:pt x="2165173" y="41206"/>
                  <a:pt x="2112779" y="23740"/>
                </a:cubicBezTo>
                <a:cubicBezTo>
                  <a:pt x="2057388" y="27697"/>
                  <a:pt x="2001523" y="27372"/>
                  <a:pt x="1946605" y="35610"/>
                </a:cubicBezTo>
                <a:cubicBezTo>
                  <a:pt x="1921859" y="39322"/>
                  <a:pt x="1899664" y="53282"/>
                  <a:pt x="1875388" y="59351"/>
                </a:cubicBezTo>
                <a:cubicBezTo>
                  <a:pt x="1859562" y="63308"/>
                  <a:pt x="1843595" y="66739"/>
                  <a:pt x="1827910" y="71221"/>
                </a:cubicBezTo>
                <a:cubicBezTo>
                  <a:pt x="1781987" y="84342"/>
                  <a:pt x="1806887" y="83091"/>
                  <a:pt x="1780431" y="83091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Anagram Exercise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0781" y="2290946"/>
            <a:ext cx="1662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/>
                <a:cs typeface="Courier"/>
              </a:rPr>
              <a:t>acders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308644" y="1132194"/>
            <a:ext cx="4640992" cy="5420150"/>
          </a:xfrm>
          <a:custGeom>
            <a:avLst/>
            <a:gdLst>
              <a:gd name="connsiteX0" fmla="*/ 2029692 w 3287864"/>
              <a:gd name="connsiteY0" fmla="*/ 78565 h 2630655"/>
              <a:gd name="connsiteX1" fmla="*/ 1839779 w 3287864"/>
              <a:gd name="connsiteY1" fmla="*/ 54825 h 2630655"/>
              <a:gd name="connsiteX2" fmla="*/ 1376867 w 3287864"/>
              <a:gd name="connsiteY2" fmla="*/ 66695 h 2630655"/>
              <a:gd name="connsiteX3" fmla="*/ 1281911 w 3287864"/>
              <a:gd name="connsiteY3" fmla="*/ 90435 h 2630655"/>
              <a:gd name="connsiteX4" fmla="*/ 1115737 w 3287864"/>
              <a:gd name="connsiteY4" fmla="*/ 114176 h 2630655"/>
              <a:gd name="connsiteX5" fmla="*/ 961433 w 3287864"/>
              <a:gd name="connsiteY5" fmla="*/ 137916 h 2630655"/>
              <a:gd name="connsiteX6" fmla="*/ 854607 w 3287864"/>
              <a:gd name="connsiteY6" fmla="*/ 161656 h 2630655"/>
              <a:gd name="connsiteX7" fmla="*/ 771521 w 3287864"/>
              <a:gd name="connsiteY7" fmla="*/ 197267 h 2630655"/>
              <a:gd name="connsiteX8" fmla="*/ 735912 w 3287864"/>
              <a:gd name="connsiteY8" fmla="*/ 209137 h 2630655"/>
              <a:gd name="connsiteX9" fmla="*/ 688434 w 3287864"/>
              <a:gd name="connsiteY9" fmla="*/ 232878 h 2630655"/>
              <a:gd name="connsiteX10" fmla="*/ 617216 w 3287864"/>
              <a:gd name="connsiteY10" fmla="*/ 280358 h 2630655"/>
              <a:gd name="connsiteX11" fmla="*/ 581608 w 3287864"/>
              <a:gd name="connsiteY11" fmla="*/ 292228 h 2630655"/>
              <a:gd name="connsiteX12" fmla="*/ 510391 w 3287864"/>
              <a:gd name="connsiteY12" fmla="*/ 339709 h 2630655"/>
              <a:gd name="connsiteX13" fmla="*/ 462912 w 3287864"/>
              <a:gd name="connsiteY13" fmla="*/ 375320 h 2630655"/>
              <a:gd name="connsiteX14" fmla="*/ 427304 w 3287864"/>
              <a:gd name="connsiteY14" fmla="*/ 387190 h 2630655"/>
              <a:gd name="connsiteX15" fmla="*/ 391695 w 3287864"/>
              <a:gd name="connsiteY15" fmla="*/ 422801 h 2630655"/>
              <a:gd name="connsiteX16" fmla="*/ 356086 w 3287864"/>
              <a:gd name="connsiteY16" fmla="*/ 434671 h 2630655"/>
              <a:gd name="connsiteX17" fmla="*/ 332347 w 3287864"/>
              <a:gd name="connsiteY17" fmla="*/ 470281 h 2630655"/>
              <a:gd name="connsiteX18" fmla="*/ 237391 w 3287864"/>
              <a:gd name="connsiteY18" fmla="*/ 553373 h 2630655"/>
              <a:gd name="connsiteX19" fmla="*/ 189913 w 3287864"/>
              <a:gd name="connsiteY19" fmla="*/ 612724 h 2630655"/>
              <a:gd name="connsiteX20" fmla="*/ 154304 w 3287864"/>
              <a:gd name="connsiteY20" fmla="*/ 683945 h 2630655"/>
              <a:gd name="connsiteX21" fmla="*/ 130565 w 3287864"/>
              <a:gd name="connsiteY21" fmla="*/ 755166 h 2630655"/>
              <a:gd name="connsiteX22" fmla="*/ 118696 w 3287864"/>
              <a:gd name="connsiteY22" fmla="*/ 790776 h 2630655"/>
              <a:gd name="connsiteX23" fmla="*/ 94956 w 3287864"/>
              <a:gd name="connsiteY23" fmla="*/ 826387 h 2630655"/>
              <a:gd name="connsiteX24" fmla="*/ 59348 w 3287864"/>
              <a:gd name="connsiteY24" fmla="*/ 956959 h 2630655"/>
              <a:gd name="connsiteX25" fmla="*/ 47478 w 3287864"/>
              <a:gd name="connsiteY25" fmla="*/ 1016310 h 2630655"/>
              <a:gd name="connsiteX26" fmla="*/ 23739 w 3287864"/>
              <a:gd name="connsiteY26" fmla="*/ 1087531 h 2630655"/>
              <a:gd name="connsiteX27" fmla="*/ 11870 w 3287864"/>
              <a:gd name="connsiteY27" fmla="*/ 1135012 h 2630655"/>
              <a:gd name="connsiteX28" fmla="*/ 0 w 3287864"/>
              <a:gd name="connsiteY28" fmla="*/ 1253714 h 2630655"/>
              <a:gd name="connsiteX29" fmla="*/ 23739 w 3287864"/>
              <a:gd name="connsiteY29" fmla="*/ 1396156 h 2630655"/>
              <a:gd name="connsiteX30" fmla="*/ 47478 w 3287864"/>
              <a:gd name="connsiteY30" fmla="*/ 1467377 h 2630655"/>
              <a:gd name="connsiteX31" fmla="*/ 59348 w 3287864"/>
              <a:gd name="connsiteY31" fmla="*/ 1502987 h 2630655"/>
              <a:gd name="connsiteX32" fmla="*/ 83087 w 3287864"/>
              <a:gd name="connsiteY32" fmla="*/ 1609819 h 2630655"/>
              <a:gd name="connsiteX33" fmla="*/ 106826 w 3287864"/>
              <a:gd name="connsiteY33" fmla="*/ 1764132 h 2630655"/>
              <a:gd name="connsiteX34" fmla="*/ 118696 w 3287864"/>
              <a:gd name="connsiteY34" fmla="*/ 1823482 h 2630655"/>
              <a:gd name="connsiteX35" fmla="*/ 142435 w 3287864"/>
              <a:gd name="connsiteY35" fmla="*/ 1859093 h 2630655"/>
              <a:gd name="connsiteX36" fmla="*/ 166174 w 3287864"/>
              <a:gd name="connsiteY36" fmla="*/ 1918444 h 2630655"/>
              <a:gd name="connsiteX37" fmla="*/ 213652 w 3287864"/>
              <a:gd name="connsiteY37" fmla="*/ 2025276 h 2630655"/>
              <a:gd name="connsiteX38" fmla="*/ 261130 w 3287864"/>
              <a:gd name="connsiteY38" fmla="*/ 2108367 h 2630655"/>
              <a:gd name="connsiteX39" fmla="*/ 332347 w 3287864"/>
              <a:gd name="connsiteY39" fmla="*/ 2167718 h 2630655"/>
              <a:gd name="connsiteX40" fmla="*/ 391695 w 3287864"/>
              <a:gd name="connsiteY40" fmla="*/ 2227069 h 2630655"/>
              <a:gd name="connsiteX41" fmla="*/ 451043 w 3287864"/>
              <a:gd name="connsiteY41" fmla="*/ 2274550 h 2630655"/>
              <a:gd name="connsiteX42" fmla="*/ 498521 w 3287864"/>
              <a:gd name="connsiteY42" fmla="*/ 2345771 h 2630655"/>
              <a:gd name="connsiteX43" fmla="*/ 534130 w 3287864"/>
              <a:gd name="connsiteY43" fmla="*/ 2381381 h 2630655"/>
              <a:gd name="connsiteX44" fmla="*/ 557869 w 3287864"/>
              <a:gd name="connsiteY44" fmla="*/ 2416992 h 2630655"/>
              <a:gd name="connsiteX45" fmla="*/ 593477 w 3287864"/>
              <a:gd name="connsiteY45" fmla="*/ 2440732 h 2630655"/>
              <a:gd name="connsiteX46" fmla="*/ 617216 w 3287864"/>
              <a:gd name="connsiteY46" fmla="*/ 2464473 h 2630655"/>
              <a:gd name="connsiteX47" fmla="*/ 652825 w 3287864"/>
              <a:gd name="connsiteY47" fmla="*/ 2488213 h 2630655"/>
              <a:gd name="connsiteX48" fmla="*/ 735912 w 3287864"/>
              <a:gd name="connsiteY48" fmla="*/ 2547564 h 2630655"/>
              <a:gd name="connsiteX49" fmla="*/ 866477 w 3287864"/>
              <a:gd name="connsiteY49" fmla="*/ 2606915 h 2630655"/>
              <a:gd name="connsiteX50" fmla="*/ 1044520 w 3287864"/>
              <a:gd name="connsiteY50" fmla="*/ 2630655 h 2630655"/>
              <a:gd name="connsiteX51" fmla="*/ 1364998 w 3287864"/>
              <a:gd name="connsiteY51" fmla="*/ 2618785 h 2630655"/>
              <a:gd name="connsiteX52" fmla="*/ 1424345 w 3287864"/>
              <a:gd name="connsiteY52" fmla="*/ 2606915 h 2630655"/>
              <a:gd name="connsiteX53" fmla="*/ 1531171 w 3287864"/>
              <a:gd name="connsiteY53" fmla="*/ 2595045 h 2630655"/>
              <a:gd name="connsiteX54" fmla="*/ 1685475 w 3287864"/>
              <a:gd name="connsiteY54" fmla="*/ 2559434 h 2630655"/>
              <a:gd name="connsiteX55" fmla="*/ 1756693 w 3287864"/>
              <a:gd name="connsiteY55" fmla="*/ 2547564 h 2630655"/>
              <a:gd name="connsiteX56" fmla="*/ 1899127 w 3287864"/>
              <a:gd name="connsiteY56" fmla="*/ 2500083 h 2630655"/>
              <a:gd name="connsiteX57" fmla="*/ 2005953 w 3287864"/>
              <a:gd name="connsiteY57" fmla="*/ 2464473 h 2630655"/>
              <a:gd name="connsiteX58" fmla="*/ 2041562 w 3287864"/>
              <a:gd name="connsiteY58" fmla="*/ 2452602 h 2630655"/>
              <a:gd name="connsiteX59" fmla="*/ 2089040 w 3287864"/>
              <a:gd name="connsiteY59" fmla="*/ 2440732 h 2630655"/>
              <a:gd name="connsiteX60" fmla="*/ 2148388 w 3287864"/>
              <a:gd name="connsiteY60" fmla="*/ 2428862 h 2630655"/>
              <a:gd name="connsiteX61" fmla="*/ 2183996 w 3287864"/>
              <a:gd name="connsiteY61" fmla="*/ 2416992 h 2630655"/>
              <a:gd name="connsiteX62" fmla="*/ 2302692 w 3287864"/>
              <a:gd name="connsiteY62" fmla="*/ 2381381 h 2630655"/>
              <a:gd name="connsiteX63" fmla="*/ 2373909 w 3287864"/>
              <a:gd name="connsiteY63" fmla="*/ 2357641 h 2630655"/>
              <a:gd name="connsiteX64" fmla="*/ 2670648 w 3287864"/>
              <a:gd name="connsiteY64" fmla="*/ 2333900 h 2630655"/>
              <a:gd name="connsiteX65" fmla="*/ 2753734 w 3287864"/>
              <a:gd name="connsiteY65" fmla="*/ 2310160 h 2630655"/>
              <a:gd name="connsiteX66" fmla="*/ 2789343 w 3287864"/>
              <a:gd name="connsiteY66" fmla="*/ 2286420 h 2630655"/>
              <a:gd name="connsiteX67" fmla="*/ 2813082 w 3287864"/>
              <a:gd name="connsiteY67" fmla="*/ 2262679 h 2630655"/>
              <a:gd name="connsiteX68" fmla="*/ 2848691 w 3287864"/>
              <a:gd name="connsiteY68" fmla="*/ 2250809 h 2630655"/>
              <a:gd name="connsiteX69" fmla="*/ 3026734 w 3287864"/>
              <a:gd name="connsiteY69" fmla="*/ 2096497 h 2630655"/>
              <a:gd name="connsiteX70" fmla="*/ 3074212 w 3287864"/>
              <a:gd name="connsiteY70" fmla="*/ 2025276 h 2630655"/>
              <a:gd name="connsiteX71" fmla="*/ 3097951 w 3287864"/>
              <a:gd name="connsiteY71" fmla="*/ 1989665 h 2630655"/>
              <a:gd name="connsiteX72" fmla="*/ 3109821 w 3287864"/>
              <a:gd name="connsiteY72" fmla="*/ 1954055 h 2630655"/>
              <a:gd name="connsiteX73" fmla="*/ 3169168 w 3287864"/>
              <a:gd name="connsiteY73" fmla="*/ 1859093 h 2630655"/>
              <a:gd name="connsiteX74" fmla="*/ 3228516 w 3287864"/>
              <a:gd name="connsiteY74" fmla="*/ 1692910 h 2630655"/>
              <a:gd name="connsiteX75" fmla="*/ 3252255 w 3287864"/>
              <a:gd name="connsiteY75" fmla="*/ 1609819 h 2630655"/>
              <a:gd name="connsiteX76" fmla="*/ 3264125 w 3287864"/>
              <a:gd name="connsiteY76" fmla="*/ 1574209 h 2630655"/>
              <a:gd name="connsiteX77" fmla="*/ 3287864 w 3287864"/>
              <a:gd name="connsiteY77" fmla="*/ 1467377 h 2630655"/>
              <a:gd name="connsiteX78" fmla="*/ 3275994 w 3287864"/>
              <a:gd name="connsiteY78" fmla="*/ 1218103 h 2630655"/>
              <a:gd name="connsiteX79" fmla="*/ 3252255 w 3287864"/>
              <a:gd name="connsiteY79" fmla="*/ 1111271 h 2630655"/>
              <a:gd name="connsiteX80" fmla="*/ 3216647 w 3287864"/>
              <a:gd name="connsiteY80" fmla="*/ 956959 h 2630655"/>
              <a:gd name="connsiteX81" fmla="*/ 3192907 w 3287864"/>
              <a:gd name="connsiteY81" fmla="*/ 885738 h 2630655"/>
              <a:gd name="connsiteX82" fmla="*/ 3181038 w 3287864"/>
              <a:gd name="connsiteY82" fmla="*/ 838257 h 2630655"/>
              <a:gd name="connsiteX83" fmla="*/ 3121690 w 3287864"/>
              <a:gd name="connsiteY83" fmla="*/ 695815 h 2630655"/>
              <a:gd name="connsiteX84" fmla="*/ 3109821 w 3287864"/>
              <a:gd name="connsiteY84" fmla="*/ 648334 h 2630655"/>
              <a:gd name="connsiteX85" fmla="*/ 3086082 w 3287864"/>
              <a:gd name="connsiteY85" fmla="*/ 612724 h 2630655"/>
              <a:gd name="connsiteX86" fmla="*/ 3074212 w 3287864"/>
              <a:gd name="connsiteY86" fmla="*/ 577113 h 2630655"/>
              <a:gd name="connsiteX87" fmla="*/ 3050473 w 3287864"/>
              <a:gd name="connsiteY87" fmla="*/ 529632 h 2630655"/>
              <a:gd name="connsiteX88" fmla="*/ 3002995 w 3287864"/>
              <a:gd name="connsiteY88" fmla="*/ 446541 h 2630655"/>
              <a:gd name="connsiteX89" fmla="*/ 2979256 w 3287864"/>
              <a:gd name="connsiteY89" fmla="*/ 375320 h 2630655"/>
              <a:gd name="connsiteX90" fmla="*/ 2955517 w 3287864"/>
              <a:gd name="connsiteY90" fmla="*/ 351579 h 2630655"/>
              <a:gd name="connsiteX91" fmla="*/ 2919908 w 3287864"/>
              <a:gd name="connsiteY91" fmla="*/ 304099 h 2630655"/>
              <a:gd name="connsiteX92" fmla="*/ 2753734 w 3287864"/>
              <a:gd name="connsiteY92" fmla="*/ 161656 h 2630655"/>
              <a:gd name="connsiteX93" fmla="*/ 2635039 w 3287864"/>
              <a:gd name="connsiteY93" fmla="*/ 78565 h 2630655"/>
              <a:gd name="connsiteX94" fmla="*/ 2492604 w 3287864"/>
              <a:gd name="connsiteY94" fmla="*/ 42955 h 2630655"/>
              <a:gd name="connsiteX95" fmla="*/ 2421387 w 3287864"/>
              <a:gd name="connsiteY95" fmla="*/ 19214 h 2630655"/>
              <a:gd name="connsiteX96" fmla="*/ 2041562 w 3287864"/>
              <a:gd name="connsiteY96" fmla="*/ 19214 h 2630655"/>
              <a:gd name="connsiteX97" fmla="*/ 1982214 w 3287864"/>
              <a:gd name="connsiteY97" fmla="*/ 31084 h 2630655"/>
              <a:gd name="connsiteX98" fmla="*/ 1946605 w 3287864"/>
              <a:gd name="connsiteY98" fmla="*/ 42955 h 263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287864" h="2630655">
                <a:moveTo>
                  <a:pt x="2029692" y="78565"/>
                </a:moveTo>
                <a:cubicBezTo>
                  <a:pt x="1971054" y="68792"/>
                  <a:pt x="1896837" y="54825"/>
                  <a:pt x="1839779" y="54825"/>
                </a:cubicBezTo>
                <a:cubicBezTo>
                  <a:pt x="1685424" y="54825"/>
                  <a:pt x="1531171" y="62738"/>
                  <a:pt x="1376867" y="66695"/>
                </a:cubicBezTo>
                <a:cubicBezTo>
                  <a:pt x="1345215" y="74608"/>
                  <a:pt x="1314093" y="85071"/>
                  <a:pt x="1281911" y="90435"/>
                </a:cubicBezTo>
                <a:cubicBezTo>
                  <a:pt x="1156824" y="111285"/>
                  <a:pt x="1264271" y="94371"/>
                  <a:pt x="1115737" y="114176"/>
                </a:cubicBezTo>
                <a:cubicBezTo>
                  <a:pt x="1039371" y="124358"/>
                  <a:pt x="1033970" y="125826"/>
                  <a:pt x="961433" y="137916"/>
                </a:cubicBezTo>
                <a:cubicBezTo>
                  <a:pt x="881269" y="164639"/>
                  <a:pt x="979955" y="133799"/>
                  <a:pt x="854607" y="161656"/>
                </a:cubicBezTo>
                <a:cubicBezTo>
                  <a:pt x="816072" y="170220"/>
                  <a:pt x="810591" y="180522"/>
                  <a:pt x="771521" y="197267"/>
                </a:cubicBezTo>
                <a:cubicBezTo>
                  <a:pt x="760021" y="202196"/>
                  <a:pt x="747412" y="204208"/>
                  <a:pt x="735912" y="209137"/>
                </a:cubicBezTo>
                <a:cubicBezTo>
                  <a:pt x="719649" y="216108"/>
                  <a:pt x="703607" y="223774"/>
                  <a:pt x="688434" y="232878"/>
                </a:cubicBezTo>
                <a:cubicBezTo>
                  <a:pt x="663969" y="247558"/>
                  <a:pt x="644283" y="271335"/>
                  <a:pt x="617216" y="280358"/>
                </a:cubicBezTo>
                <a:lnTo>
                  <a:pt x="581608" y="292228"/>
                </a:lnTo>
                <a:cubicBezTo>
                  <a:pt x="557869" y="308055"/>
                  <a:pt x="533216" y="322590"/>
                  <a:pt x="510391" y="339709"/>
                </a:cubicBezTo>
                <a:cubicBezTo>
                  <a:pt x="494565" y="351579"/>
                  <a:pt x="480088" y="365504"/>
                  <a:pt x="462912" y="375320"/>
                </a:cubicBezTo>
                <a:cubicBezTo>
                  <a:pt x="452049" y="381528"/>
                  <a:pt x="439173" y="383233"/>
                  <a:pt x="427304" y="387190"/>
                </a:cubicBezTo>
                <a:cubicBezTo>
                  <a:pt x="415434" y="399060"/>
                  <a:pt x="405662" y="413489"/>
                  <a:pt x="391695" y="422801"/>
                </a:cubicBezTo>
                <a:cubicBezTo>
                  <a:pt x="381285" y="429742"/>
                  <a:pt x="365856" y="426855"/>
                  <a:pt x="356086" y="434671"/>
                </a:cubicBezTo>
                <a:cubicBezTo>
                  <a:pt x="344946" y="443583"/>
                  <a:pt x="342434" y="460193"/>
                  <a:pt x="332347" y="470281"/>
                </a:cubicBezTo>
                <a:cubicBezTo>
                  <a:pt x="269609" y="533024"/>
                  <a:pt x="314381" y="437883"/>
                  <a:pt x="237391" y="553373"/>
                </a:cubicBezTo>
                <a:cubicBezTo>
                  <a:pt x="207444" y="598295"/>
                  <a:pt x="223739" y="578895"/>
                  <a:pt x="189913" y="612724"/>
                </a:cubicBezTo>
                <a:cubicBezTo>
                  <a:pt x="146618" y="742608"/>
                  <a:pt x="215669" y="545865"/>
                  <a:pt x="154304" y="683945"/>
                </a:cubicBezTo>
                <a:cubicBezTo>
                  <a:pt x="144141" y="706813"/>
                  <a:pt x="138478" y="731426"/>
                  <a:pt x="130565" y="755166"/>
                </a:cubicBezTo>
                <a:cubicBezTo>
                  <a:pt x="126609" y="767036"/>
                  <a:pt x="125636" y="780365"/>
                  <a:pt x="118696" y="790776"/>
                </a:cubicBezTo>
                <a:lnTo>
                  <a:pt x="94956" y="826387"/>
                </a:lnTo>
                <a:cubicBezTo>
                  <a:pt x="77903" y="877551"/>
                  <a:pt x="72736" y="890019"/>
                  <a:pt x="59348" y="956959"/>
                </a:cubicBezTo>
                <a:cubicBezTo>
                  <a:pt x="55391" y="976743"/>
                  <a:pt x="52786" y="996845"/>
                  <a:pt x="47478" y="1016310"/>
                </a:cubicBezTo>
                <a:cubicBezTo>
                  <a:pt x="40894" y="1040453"/>
                  <a:pt x="29808" y="1063254"/>
                  <a:pt x="23739" y="1087531"/>
                </a:cubicBezTo>
                <a:lnTo>
                  <a:pt x="11870" y="1135012"/>
                </a:lnTo>
                <a:cubicBezTo>
                  <a:pt x="7913" y="1174579"/>
                  <a:pt x="0" y="1213949"/>
                  <a:pt x="0" y="1253714"/>
                </a:cubicBezTo>
                <a:cubicBezTo>
                  <a:pt x="0" y="1292984"/>
                  <a:pt x="11239" y="1354487"/>
                  <a:pt x="23739" y="1396156"/>
                </a:cubicBezTo>
                <a:cubicBezTo>
                  <a:pt x="30929" y="1420125"/>
                  <a:pt x="39565" y="1443637"/>
                  <a:pt x="47478" y="1467377"/>
                </a:cubicBezTo>
                <a:cubicBezTo>
                  <a:pt x="51435" y="1479247"/>
                  <a:pt x="56894" y="1490718"/>
                  <a:pt x="59348" y="1502987"/>
                </a:cubicBezTo>
                <a:cubicBezTo>
                  <a:pt x="95145" y="1681991"/>
                  <a:pt x="49562" y="1458948"/>
                  <a:pt x="83087" y="1609819"/>
                </a:cubicBezTo>
                <a:cubicBezTo>
                  <a:pt x="103496" y="1701666"/>
                  <a:pt x="88841" y="1647229"/>
                  <a:pt x="106826" y="1764132"/>
                </a:cubicBezTo>
                <a:cubicBezTo>
                  <a:pt x="109894" y="1784073"/>
                  <a:pt x="111612" y="1804591"/>
                  <a:pt x="118696" y="1823482"/>
                </a:cubicBezTo>
                <a:cubicBezTo>
                  <a:pt x="123705" y="1836840"/>
                  <a:pt x="136055" y="1846333"/>
                  <a:pt x="142435" y="1859093"/>
                </a:cubicBezTo>
                <a:cubicBezTo>
                  <a:pt x="151964" y="1878151"/>
                  <a:pt x="158893" y="1898419"/>
                  <a:pt x="166174" y="1918444"/>
                </a:cubicBezTo>
                <a:cubicBezTo>
                  <a:pt x="217982" y="2060924"/>
                  <a:pt x="162603" y="1935935"/>
                  <a:pt x="213652" y="2025276"/>
                </a:cubicBezTo>
                <a:cubicBezTo>
                  <a:pt x="234758" y="2062213"/>
                  <a:pt x="234843" y="2076820"/>
                  <a:pt x="261130" y="2108367"/>
                </a:cubicBezTo>
                <a:cubicBezTo>
                  <a:pt x="316099" y="2174334"/>
                  <a:pt x="274891" y="2117441"/>
                  <a:pt x="332347" y="2167718"/>
                </a:cubicBezTo>
                <a:cubicBezTo>
                  <a:pt x="353402" y="2186142"/>
                  <a:pt x="369849" y="2209591"/>
                  <a:pt x="391695" y="2227069"/>
                </a:cubicBezTo>
                <a:cubicBezTo>
                  <a:pt x="411478" y="2242896"/>
                  <a:pt x="434095" y="2255718"/>
                  <a:pt x="451043" y="2274550"/>
                </a:cubicBezTo>
                <a:cubicBezTo>
                  <a:pt x="470129" y="2295758"/>
                  <a:pt x="478346" y="2325596"/>
                  <a:pt x="498521" y="2345771"/>
                </a:cubicBezTo>
                <a:cubicBezTo>
                  <a:pt x="510391" y="2357641"/>
                  <a:pt x="523384" y="2368485"/>
                  <a:pt x="534130" y="2381381"/>
                </a:cubicBezTo>
                <a:cubicBezTo>
                  <a:pt x="543263" y="2392341"/>
                  <a:pt x="547782" y="2406904"/>
                  <a:pt x="557869" y="2416992"/>
                </a:cubicBezTo>
                <a:cubicBezTo>
                  <a:pt x="567956" y="2427080"/>
                  <a:pt x="582338" y="2431820"/>
                  <a:pt x="593477" y="2440732"/>
                </a:cubicBezTo>
                <a:cubicBezTo>
                  <a:pt x="602216" y="2447723"/>
                  <a:pt x="608477" y="2457482"/>
                  <a:pt x="617216" y="2464473"/>
                </a:cubicBezTo>
                <a:cubicBezTo>
                  <a:pt x="628355" y="2473385"/>
                  <a:pt x="641217" y="2479921"/>
                  <a:pt x="652825" y="2488213"/>
                </a:cubicBezTo>
                <a:cubicBezTo>
                  <a:pt x="701566" y="2523029"/>
                  <a:pt x="691162" y="2519594"/>
                  <a:pt x="735912" y="2547564"/>
                </a:cubicBezTo>
                <a:cubicBezTo>
                  <a:pt x="781092" y="2575803"/>
                  <a:pt x="812014" y="2597837"/>
                  <a:pt x="866477" y="2606915"/>
                </a:cubicBezTo>
                <a:cubicBezTo>
                  <a:pt x="973034" y="2624675"/>
                  <a:pt x="913775" y="2616127"/>
                  <a:pt x="1044520" y="2630655"/>
                </a:cubicBezTo>
                <a:cubicBezTo>
                  <a:pt x="1151346" y="2626698"/>
                  <a:pt x="1258307" y="2625453"/>
                  <a:pt x="1364998" y="2618785"/>
                </a:cubicBezTo>
                <a:cubicBezTo>
                  <a:pt x="1385133" y="2617527"/>
                  <a:pt x="1404374" y="2609768"/>
                  <a:pt x="1424345" y="2606915"/>
                </a:cubicBezTo>
                <a:cubicBezTo>
                  <a:pt x="1459813" y="2601848"/>
                  <a:pt x="1495703" y="2600112"/>
                  <a:pt x="1531171" y="2595045"/>
                </a:cubicBezTo>
                <a:cubicBezTo>
                  <a:pt x="1651138" y="2577906"/>
                  <a:pt x="1524652" y="2586239"/>
                  <a:pt x="1685475" y="2559434"/>
                </a:cubicBezTo>
                <a:lnTo>
                  <a:pt x="1756693" y="2547564"/>
                </a:lnTo>
                <a:cubicBezTo>
                  <a:pt x="1863752" y="2494030"/>
                  <a:pt x="1730951" y="2556144"/>
                  <a:pt x="1899127" y="2500083"/>
                </a:cubicBezTo>
                <a:lnTo>
                  <a:pt x="2005953" y="2464473"/>
                </a:lnTo>
                <a:cubicBezTo>
                  <a:pt x="2017823" y="2460516"/>
                  <a:pt x="2029424" y="2455637"/>
                  <a:pt x="2041562" y="2452602"/>
                </a:cubicBezTo>
                <a:cubicBezTo>
                  <a:pt x="2057388" y="2448645"/>
                  <a:pt x="2073115" y="2444271"/>
                  <a:pt x="2089040" y="2440732"/>
                </a:cubicBezTo>
                <a:cubicBezTo>
                  <a:pt x="2108734" y="2436355"/>
                  <a:pt x="2128816" y="2433755"/>
                  <a:pt x="2148388" y="2428862"/>
                </a:cubicBezTo>
                <a:cubicBezTo>
                  <a:pt x="2160526" y="2425827"/>
                  <a:pt x="2171966" y="2420429"/>
                  <a:pt x="2183996" y="2416992"/>
                </a:cubicBezTo>
                <a:cubicBezTo>
                  <a:pt x="2309564" y="2381114"/>
                  <a:pt x="2133451" y="2437798"/>
                  <a:pt x="2302692" y="2381381"/>
                </a:cubicBezTo>
                <a:cubicBezTo>
                  <a:pt x="2302694" y="2381380"/>
                  <a:pt x="2373907" y="2357641"/>
                  <a:pt x="2373909" y="2357641"/>
                </a:cubicBezTo>
                <a:lnTo>
                  <a:pt x="2670648" y="2333900"/>
                </a:lnTo>
                <a:cubicBezTo>
                  <a:pt x="2685861" y="2330097"/>
                  <a:pt x="2736705" y="2318675"/>
                  <a:pt x="2753734" y="2310160"/>
                </a:cubicBezTo>
                <a:cubicBezTo>
                  <a:pt x="2766494" y="2303780"/>
                  <a:pt x="2778204" y="2295332"/>
                  <a:pt x="2789343" y="2286420"/>
                </a:cubicBezTo>
                <a:cubicBezTo>
                  <a:pt x="2798082" y="2279429"/>
                  <a:pt x="2803486" y="2268437"/>
                  <a:pt x="2813082" y="2262679"/>
                </a:cubicBezTo>
                <a:cubicBezTo>
                  <a:pt x="2823811" y="2256241"/>
                  <a:pt x="2836821" y="2254766"/>
                  <a:pt x="2848691" y="2250809"/>
                </a:cubicBezTo>
                <a:cubicBezTo>
                  <a:pt x="2886095" y="2221716"/>
                  <a:pt x="2995006" y="2144092"/>
                  <a:pt x="3026734" y="2096497"/>
                </a:cubicBezTo>
                <a:lnTo>
                  <a:pt x="3074212" y="2025276"/>
                </a:lnTo>
                <a:cubicBezTo>
                  <a:pt x="3082125" y="2013406"/>
                  <a:pt x="3093440" y="2003199"/>
                  <a:pt x="3097951" y="1989665"/>
                </a:cubicBezTo>
                <a:cubicBezTo>
                  <a:pt x="3101908" y="1977795"/>
                  <a:pt x="3104226" y="1965246"/>
                  <a:pt x="3109821" y="1954055"/>
                </a:cubicBezTo>
                <a:cubicBezTo>
                  <a:pt x="3124138" y="1925419"/>
                  <a:pt x="3150336" y="1887343"/>
                  <a:pt x="3169168" y="1859093"/>
                </a:cubicBezTo>
                <a:cubicBezTo>
                  <a:pt x="3201617" y="1729294"/>
                  <a:pt x="3148221" y="1933794"/>
                  <a:pt x="3228516" y="1692910"/>
                </a:cubicBezTo>
                <a:cubicBezTo>
                  <a:pt x="3256976" y="1607530"/>
                  <a:pt x="3222447" y="1714152"/>
                  <a:pt x="3252255" y="1609819"/>
                </a:cubicBezTo>
                <a:cubicBezTo>
                  <a:pt x="3255692" y="1597788"/>
                  <a:pt x="3260688" y="1586240"/>
                  <a:pt x="3264125" y="1574209"/>
                </a:cubicBezTo>
                <a:cubicBezTo>
                  <a:pt x="3275297" y="1535106"/>
                  <a:pt x="3279708" y="1508157"/>
                  <a:pt x="3287864" y="1467377"/>
                </a:cubicBezTo>
                <a:cubicBezTo>
                  <a:pt x="3283907" y="1384286"/>
                  <a:pt x="3282374" y="1301043"/>
                  <a:pt x="3275994" y="1218103"/>
                </a:cubicBezTo>
                <a:cubicBezTo>
                  <a:pt x="3273887" y="1190716"/>
                  <a:pt x="3258537" y="1139543"/>
                  <a:pt x="3252255" y="1111271"/>
                </a:cubicBezTo>
                <a:cubicBezTo>
                  <a:pt x="3233704" y="1027786"/>
                  <a:pt x="3245738" y="1058781"/>
                  <a:pt x="3216647" y="956959"/>
                </a:cubicBezTo>
                <a:cubicBezTo>
                  <a:pt x="3209772" y="932897"/>
                  <a:pt x="3200097" y="909707"/>
                  <a:pt x="3192907" y="885738"/>
                </a:cubicBezTo>
                <a:cubicBezTo>
                  <a:pt x="3188219" y="870112"/>
                  <a:pt x="3186766" y="853532"/>
                  <a:pt x="3181038" y="838257"/>
                </a:cubicBezTo>
                <a:cubicBezTo>
                  <a:pt x="3162978" y="790095"/>
                  <a:pt x="3134164" y="745717"/>
                  <a:pt x="3121690" y="695815"/>
                </a:cubicBezTo>
                <a:cubicBezTo>
                  <a:pt x="3117734" y="679988"/>
                  <a:pt x="3116247" y="663329"/>
                  <a:pt x="3109821" y="648334"/>
                </a:cubicBezTo>
                <a:cubicBezTo>
                  <a:pt x="3104202" y="635222"/>
                  <a:pt x="3092462" y="625484"/>
                  <a:pt x="3086082" y="612724"/>
                </a:cubicBezTo>
                <a:cubicBezTo>
                  <a:pt x="3080486" y="601532"/>
                  <a:pt x="3079141" y="588614"/>
                  <a:pt x="3074212" y="577113"/>
                </a:cubicBezTo>
                <a:cubicBezTo>
                  <a:pt x="3067242" y="560849"/>
                  <a:pt x="3058946" y="545166"/>
                  <a:pt x="3050473" y="529632"/>
                </a:cubicBezTo>
                <a:cubicBezTo>
                  <a:pt x="3035198" y="501627"/>
                  <a:pt x="3016362" y="475505"/>
                  <a:pt x="3002995" y="446541"/>
                </a:cubicBezTo>
                <a:cubicBezTo>
                  <a:pt x="2992509" y="423820"/>
                  <a:pt x="2990447" y="397703"/>
                  <a:pt x="2979256" y="375320"/>
                </a:cubicBezTo>
                <a:cubicBezTo>
                  <a:pt x="2974251" y="365310"/>
                  <a:pt x="2962681" y="360176"/>
                  <a:pt x="2955517" y="351579"/>
                </a:cubicBezTo>
                <a:cubicBezTo>
                  <a:pt x="2942853" y="336381"/>
                  <a:pt x="2933276" y="318683"/>
                  <a:pt x="2919908" y="304099"/>
                </a:cubicBezTo>
                <a:cubicBezTo>
                  <a:pt x="2805195" y="178951"/>
                  <a:pt x="2861931" y="240349"/>
                  <a:pt x="2753734" y="161656"/>
                </a:cubicBezTo>
                <a:cubicBezTo>
                  <a:pt x="2703224" y="124920"/>
                  <a:pt x="2691658" y="104302"/>
                  <a:pt x="2635039" y="78565"/>
                </a:cubicBezTo>
                <a:cubicBezTo>
                  <a:pt x="2580591" y="53814"/>
                  <a:pt x="2550418" y="52591"/>
                  <a:pt x="2492604" y="42955"/>
                </a:cubicBezTo>
                <a:cubicBezTo>
                  <a:pt x="2468865" y="35041"/>
                  <a:pt x="2445355" y="26405"/>
                  <a:pt x="2421387" y="19214"/>
                </a:cubicBezTo>
                <a:cubicBezTo>
                  <a:pt x="2289458" y="-20368"/>
                  <a:pt x="2233297" y="12366"/>
                  <a:pt x="2041562" y="19214"/>
                </a:cubicBezTo>
                <a:cubicBezTo>
                  <a:pt x="2021779" y="23171"/>
                  <a:pt x="2001786" y="26191"/>
                  <a:pt x="1982214" y="31084"/>
                </a:cubicBezTo>
                <a:cubicBezTo>
                  <a:pt x="1970076" y="34119"/>
                  <a:pt x="1946605" y="42955"/>
                  <a:pt x="1946605" y="4295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87"/>
          <p:cNvSpPr txBox="1">
            <a:spLocks noChangeArrowheads="1"/>
          </p:cNvSpPr>
          <p:nvPr/>
        </p:nvSpPr>
        <p:spPr bwMode="auto">
          <a:xfrm>
            <a:off x="5127643" y="2290946"/>
            <a:ext cx="3397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{sacred, cadres,  </a:t>
            </a:r>
          </a:p>
          <a:p>
            <a:pPr>
              <a:defRPr/>
            </a:pPr>
            <a:r>
              <a:rPr lang="en-US" sz="2400" dirty="0">
                <a:latin typeface="Consolas" charset="0"/>
              </a:rPr>
              <a:t> </a:t>
            </a:r>
            <a:r>
              <a:rPr lang="en-US" sz="2400" dirty="0" smtClean="0">
                <a:latin typeface="Consolas" charset="0"/>
                <a:cs typeface="+mn-cs"/>
              </a:rPr>
              <a:t>scared, cedars</a:t>
            </a:r>
            <a:r>
              <a:rPr lang="en-US" sz="2400" dirty="0" smtClean="0">
                <a:latin typeface="Consolas" charset="0"/>
              </a:rPr>
              <a:t>}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14" name="Line 88"/>
          <p:cNvSpPr>
            <a:spLocks noChangeShapeType="1"/>
          </p:cNvSpPr>
          <p:nvPr/>
        </p:nvSpPr>
        <p:spPr bwMode="auto">
          <a:xfrm>
            <a:off x="2817593" y="2592015"/>
            <a:ext cx="231005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17" name="Text Box 91"/>
          <p:cNvSpPr txBox="1">
            <a:spLocks noChangeArrowheads="1"/>
          </p:cNvSpPr>
          <p:nvPr/>
        </p:nvSpPr>
        <p:spPr bwMode="auto">
          <a:xfrm>
            <a:off x="3276564" y="5309451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sp>
        <p:nvSpPr>
          <p:cNvPr id="18" name="Text Box 92"/>
          <p:cNvSpPr txBox="1">
            <a:spLocks noChangeArrowheads="1"/>
          </p:cNvSpPr>
          <p:nvPr/>
        </p:nvSpPr>
        <p:spPr bwMode="auto">
          <a:xfrm>
            <a:off x="5333964" y="5311038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sp>
        <p:nvSpPr>
          <p:cNvPr id="19" name="Text Box 87"/>
          <p:cNvSpPr txBox="1">
            <a:spLocks noChangeArrowheads="1"/>
          </p:cNvSpPr>
          <p:nvPr/>
        </p:nvSpPr>
        <p:spPr bwMode="auto">
          <a:xfrm>
            <a:off x="5127643" y="4259484"/>
            <a:ext cx="3397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{stressed,  </a:t>
            </a:r>
          </a:p>
          <a:p>
            <a:pPr>
              <a:defRPr/>
            </a:pPr>
            <a:r>
              <a:rPr lang="en-US" sz="2400" dirty="0">
                <a:latin typeface="Consolas" charset="0"/>
              </a:rPr>
              <a:t> </a:t>
            </a:r>
            <a:r>
              <a:rPr lang="en-US" sz="2400" dirty="0" smtClean="0">
                <a:latin typeface="Consolas" charset="0"/>
                <a:cs typeface="+mn-cs"/>
              </a:rPr>
              <a:t>desserts</a:t>
            </a:r>
            <a:r>
              <a:rPr lang="en-US" sz="2400" dirty="0" smtClean="0">
                <a:latin typeface="Consolas" charset="0"/>
              </a:rPr>
              <a:t>}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8258" y="4259484"/>
            <a:ext cx="21547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/>
                <a:cs typeface="Courier"/>
              </a:rPr>
              <a:t>deerssst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21" name="Line 88"/>
          <p:cNvSpPr>
            <a:spLocks noChangeShapeType="1"/>
          </p:cNvSpPr>
          <p:nvPr/>
        </p:nvSpPr>
        <p:spPr bwMode="auto">
          <a:xfrm>
            <a:off x="2817593" y="4584293"/>
            <a:ext cx="231005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02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Another Cool New Program</a:t>
            </a:r>
            <a:endParaRPr lang="en-US" dirty="0"/>
          </a:p>
        </p:txBody>
      </p:sp>
      <p:pic>
        <p:nvPicPr>
          <p:cNvPr id="5" name="Picture 4" descr="Screen Shot 2016-01-15 at 8.00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581"/>
            <a:ext cx="9144000" cy="6013419"/>
          </a:xfrm>
          <a:prstGeom prst="rect">
            <a:avLst/>
          </a:prstGeom>
        </p:spPr>
      </p:pic>
      <p:sp>
        <p:nvSpPr>
          <p:cNvPr id="6" name="Explosion 1 5"/>
          <p:cNvSpPr/>
          <p:nvPr/>
        </p:nvSpPr>
        <p:spPr>
          <a:xfrm>
            <a:off x="5638033" y="736277"/>
            <a:ext cx="3810124" cy="3276172"/>
          </a:xfrm>
          <a:prstGeom prst="irregularSeal1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Good, solid review and a new great idea.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0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Solution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37" y="2409515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Waypoints for your Spaceship?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68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Google Search?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21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Store the classes that all students in Stanford are taking?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8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The Value of All Variables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in a C++ Program?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1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 2 </a:t>
            </a:r>
            <a:r>
              <a:rPr lang="en-US" sz="4600" dirty="0" err="1" smtClean="0">
                <a:latin typeface="Calibri"/>
                <a:cs typeface="Calibri"/>
              </a:rPr>
              <a:t>Serafini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92" y="2207854"/>
            <a:ext cx="6347708" cy="3569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66174" y="1077219"/>
            <a:ext cx="3216646" cy="5780781"/>
            <a:chOff x="166174" y="937744"/>
            <a:chExt cx="3216646" cy="57807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0224" t="10690" r="10626"/>
            <a:stretch/>
          </p:blipFill>
          <p:spPr>
            <a:xfrm>
              <a:off x="166174" y="937744"/>
              <a:ext cx="3216646" cy="544429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22260" y="5777813"/>
              <a:ext cx="2492604" cy="9407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 rot="817673">
            <a:off x="5056426" y="1543124"/>
            <a:ext cx="1685475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great ideas from Computer Science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02692" y="2652020"/>
            <a:ext cx="3857601" cy="3265268"/>
          </a:xfrm>
          <a:prstGeom prst="roundRect">
            <a:avLst>
              <a:gd name="adj" fmla="val 3573"/>
            </a:avLst>
          </a:prstGeom>
          <a:solidFill>
            <a:schemeClr val="accent1">
              <a:lumMod val="20000"/>
              <a:lumOff val="80000"/>
              <a:alpha val="8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00043" y="2966232"/>
            <a:ext cx="203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Y.E.A.H. Hours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00043" y="3649362"/>
            <a:ext cx="2644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Tue, Jan 19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5-6pm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00043" y="4263427"/>
            <a:ext cx="2422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Braun Auditorium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800043" y="4877492"/>
            <a:ext cx="20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Will post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995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Facebook Newsfeed?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6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5654" y="1016019"/>
            <a:ext cx="528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You are ready for </a:t>
            </a:r>
            <a:r>
              <a:rPr lang="en-US" sz="3200" dirty="0" err="1" smtClean="0">
                <a:latin typeface="Chalkboard"/>
                <a:cs typeface="Chalkboard"/>
              </a:rPr>
              <a:t>Assn</a:t>
            </a:r>
            <a:r>
              <a:rPr lang="en-US" sz="3200" dirty="0" smtClean="0">
                <a:latin typeface="Chalkboard"/>
                <a:cs typeface="Chalkboard"/>
              </a:rPr>
              <a:t> 2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654" y="1763949"/>
            <a:ext cx="551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2146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6384" y="6314405"/>
            <a:ext cx="175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John </a:t>
            </a:r>
            <a:r>
              <a:rPr lang="en-US" dirty="0" err="1" smtClean="0">
                <a:solidFill>
                  <a:srgbClr val="FFFFFF"/>
                </a:solidFill>
              </a:rPr>
              <a:t>Ousterhout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Little Bit of Slope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92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740" y="-128152"/>
            <a:ext cx="10890997" cy="7225333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Thanks for the Time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193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325" y="-1"/>
            <a:ext cx="12462590" cy="701020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CS106B Contest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93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Prizes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5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</a:rPr>
              <a:t>[suspense]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9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100% on the Final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5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325" y="-1"/>
            <a:ext cx="12462590" cy="701020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CS106B Contest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83892" y="1025723"/>
            <a:ext cx="7657146" cy="5409471"/>
          </a:xfrm>
          <a:prstGeom prst="roundRect">
            <a:avLst>
              <a:gd name="adj" fmla="val 3573"/>
            </a:avLst>
          </a:prstGeom>
          <a:solidFill>
            <a:schemeClr val="accent1">
              <a:lumMod val="20000"/>
              <a:lumOff val="80000"/>
              <a:alpha val="8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96811" y="1416475"/>
            <a:ext cx="302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Two categories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479" t="29636" r="35373" b="31732"/>
          <a:stretch/>
        </p:blipFill>
        <p:spPr>
          <a:xfrm>
            <a:off x="1599817" y="2820740"/>
            <a:ext cx="732741" cy="6716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0534" y="2846015"/>
            <a:ext cx="456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Algorithmic Complexity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2479" t="29636" r="35373" b="31732"/>
          <a:stretch/>
        </p:blipFill>
        <p:spPr>
          <a:xfrm>
            <a:off x="1599817" y="4243083"/>
            <a:ext cx="732741" cy="6716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60534" y="4243083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Creativity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986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622</Words>
  <Application>Microsoft Macintosh PowerPoint</Application>
  <PresentationFormat>On-screen Show (4:3)</PresentationFormat>
  <Paragraphs>190</Paragraphs>
  <Slides>43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40</cp:revision>
  <dcterms:created xsi:type="dcterms:W3CDTF">2016-01-13T21:03:24Z</dcterms:created>
  <dcterms:modified xsi:type="dcterms:W3CDTF">2016-01-15T18:33:03Z</dcterms:modified>
</cp:coreProperties>
</file>